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60" r:id="rId5"/>
    <p:sldId id="273" r:id="rId6"/>
    <p:sldId id="274" r:id="rId7"/>
    <p:sldId id="275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hs75023" initials="o" lastIdx="0" clrIdx="0">
    <p:extLst>
      <p:ext uri="{19B8F6BF-5375-455C-9EA6-DF929625EA0E}">
        <p15:presenceInfo xmlns:p15="http://schemas.microsoft.com/office/powerpoint/2012/main" userId="ohs7502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5426"/>
    <a:srgbClr val="003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3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8566-B380-49A5-8461-70517A9FE1E9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69701-4A8F-46F1-A6F1-0C622213C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53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①コンセプトの紹介　⇒　クリック</a:t>
            </a:r>
            <a:endParaRPr kumimoji="1" lang="en-US" altLang="ja-JP" smtClean="0"/>
          </a:p>
          <a:p>
            <a:r>
              <a:rPr kumimoji="1" lang="ja-JP" altLang="en-US" smtClean="0"/>
              <a:t>②</a:t>
            </a:r>
            <a:endParaRPr kumimoji="1" lang="en-US" altLang="ja-JP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5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616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59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65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186848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14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87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6848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00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93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86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29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9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70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4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137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1.png"/><Relationship Id="rId5" Type="http://schemas.openxmlformats.org/officeDocument/2006/relationships/image" Target="../media/image42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1.png"/><Relationship Id="rId5" Type="http://schemas.openxmlformats.org/officeDocument/2006/relationships/image" Target="../media/image42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1.png"/><Relationship Id="rId5" Type="http://schemas.openxmlformats.org/officeDocument/2006/relationships/image" Target="../media/image42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1.png"/><Relationship Id="rId5" Type="http://schemas.openxmlformats.org/officeDocument/2006/relationships/image" Target="../media/image42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96" y="243622"/>
            <a:ext cx="10387754" cy="642616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08" y="522081"/>
            <a:ext cx="6482329" cy="521179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909145" y="5473005"/>
            <a:ext cx="9282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プラットフォーム　</a:t>
            </a:r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：　　　　　　</a:t>
            </a:r>
            <a:r>
              <a:rPr lang="en-US" altLang="ja-JP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PC</a:t>
            </a:r>
            <a:endParaRPr kumimoji="1" lang="en-US" altLang="ja-JP" sz="2800" b="1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ジャンル</a:t>
            </a:r>
            <a:r>
              <a:rPr lang="ja-JP" altLang="en-US" sz="28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（</a:t>
            </a:r>
            <a:r>
              <a:rPr kumimoji="1"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人数</a:t>
            </a:r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）　</a:t>
            </a:r>
            <a:r>
              <a:rPr kumimoji="1"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：ストラテジカードバトル</a:t>
            </a:r>
            <a:r>
              <a:rPr kumimoji="1" lang="en-US" altLang="ja-JP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(</a:t>
            </a:r>
            <a:r>
              <a:rPr lang="en-US" altLang="ja-JP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4</a:t>
            </a:r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人対戦</a:t>
            </a:r>
            <a:r>
              <a:rPr lang="en-US" altLang="ja-JP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)</a:t>
            </a:r>
          </a:p>
          <a:p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発案者　　　　　　</a:t>
            </a:r>
            <a:r>
              <a:rPr lang="ja-JP" altLang="en-US" sz="28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：　　　　　</a:t>
            </a:r>
            <a:r>
              <a:rPr lang="en-US" altLang="ja-JP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A-Team</a:t>
            </a:r>
            <a:endParaRPr lang="en-US" altLang="ja-JP" sz="2800" b="1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31" y="741223"/>
            <a:ext cx="1815253" cy="181525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56" y="3732843"/>
            <a:ext cx="1335012" cy="103463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87" y="4383907"/>
            <a:ext cx="1335012" cy="103463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596" y="4250160"/>
            <a:ext cx="1335012" cy="10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3607543" y="1553735"/>
            <a:ext cx="7836311" cy="48332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41282"/>
            <a:ext cx="2694710" cy="3849586"/>
          </a:xfrm>
        </p:spPr>
      </p:pic>
      <p:sp>
        <p:nvSpPr>
          <p:cNvPr id="6" name="正方形/長方形 5"/>
          <p:cNvSpPr/>
          <p:nvPr/>
        </p:nvSpPr>
        <p:spPr>
          <a:xfrm>
            <a:off x="1925782" y="150027"/>
            <a:ext cx="8215745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</a:t>
            </a:r>
            <a:r>
              <a:rPr lang="en-US" altLang="ja-JP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アクション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307440" y="1841282"/>
            <a:ext cx="6436516" cy="4291010"/>
            <a:chOff x="3133307" y="2269293"/>
            <a:chExt cx="3182176" cy="2121451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77" y="3382719"/>
            <a:ext cx="1175241" cy="1175241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88" y="3710312"/>
            <a:ext cx="623526" cy="37289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82" y="3602686"/>
            <a:ext cx="286930" cy="256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1" y="1841282"/>
            <a:ext cx="2675694" cy="382242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64" y="3076133"/>
            <a:ext cx="1949702" cy="1641253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29" y="3114297"/>
            <a:ext cx="2095623" cy="1612146"/>
          </a:xfrm>
          <a:prstGeom prst="rect">
            <a:avLst/>
          </a:prstGeom>
          <a:effectLst>
            <a:glow rad="38100">
              <a:schemeClr val="accent4">
                <a:satMod val="175000"/>
              </a:schemeClr>
            </a:glow>
            <a:outerShdw blurRad="50800" dist="38100" dir="8100000" sx="106000" sy="106000" algn="ctr" rotWithShape="0">
              <a:srgbClr val="FFFF00">
                <a:alpha val="85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103" y="4219300"/>
            <a:ext cx="3202783" cy="3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2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00651 -0.1939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3607543" y="1553735"/>
            <a:ext cx="7836311" cy="48332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41282"/>
            <a:ext cx="2694710" cy="3849586"/>
          </a:xfrm>
        </p:spPr>
      </p:pic>
      <p:sp>
        <p:nvSpPr>
          <p:cNvPr id="6" name="正方形/長方形 5"/>
          <p:cNvSpPr/>
          <p:nvPr/>
        </p:nvSpPr>
        <p:spPr>
          <a:xfrm>
            <a:off x="1925782" y="150027"/>
            <a:ext cx="8215745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</a:t>
            </a:r>
            <a:r>
              <a:rPr lang="en-US" altLang="ja-JP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アクション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307440" y="1841282"/>
            <a:ext cx="6436516" cy="4291010"/>
            <a:chOff x="3133307" y="2269293"/>
            <a:chExt cx="3182176" cy="2121451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77" y="3382719"/>
            <a:ext cx="1175241" cy="1175241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88" y="3710312"/>
            <a:ext cx="623526" cy="37289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82" y="3602686"/>
            <a:ext cx="286930" cy="256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1" y="1841282"/>
            <a:ext cx="2675694" cy="38224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" y="1872786"/>
            <a:ext cx="2700298" cy="385756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69" y="4956693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8" y="5109280"/>
            <a:ext cx="623526" cy="37289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96" y="2450246"/>
            <a:ext cx="1358058" cy="1196234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425" y="2602833"/>
            <a:ext cx="623526" cy="37289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69" y="4205826"/>
            <a:ext cx="1358058" cy="1196234"/>
          </a:xfrm>
          <a:prstGeom prst="rect">
            <a:avLst/>
          </a:prstGeom>
          <a:effectLst>
            <a:glow rad="38100">
              <a:srgbClr val="00B0F0"/>
            </a:glow>
            <a:outerShdw blurRad="50800" dist="38100" dir="8100000" sx="106000" sy="106000" algn="tr" rotWithShape="0">
              <a:srgbClr val="0070C0">
                <a:alpha val="85000"/>
              </a:srgbClr>
            </a:outerShdw>
          </a:effectLst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98" y="4358413"/>
            <a:ext cx="623526" cy="37289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498" y="3277410"/>
            <a:ext cx="1358058" cy="1196234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27" y="3429997"/>
            <a:ext cx="623526" cy="372897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01" y="4938666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30" y="5091253"/>
            <a:ext cx="623526" cy="372897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66" y="3277410"/>
            <a:ext cx="1358058" cy="119623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95" y="3429997"/>
            <a:ext cx="623526" cy="372897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70" y="1397945"/>
            <a:ext cx="1503049" cy="1391336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02" y="4731900"/>
            <a:ext cx="1503049" cy="1391336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60" y="2246200"/>
            <a:ext cx="1503049" cy="1391336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sp>
        <p:nvSpPr>
          <p:cNvPr id="7" name="爆発 2 6"/>
          <p:cNvSpPr/>
          <p:nvPr/>
        </p:nvSpPr>
        <p:spPr>
          <a:xfrm rot="1949712">
            <a:off x="9102085" y="1215741"/>
            <a:ext cx="3013614" cy="1593183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正方形/長方形 41"/>
          <p:cNvSpPr/>
          <p:nvPr/>
        </p:nvSpPr>
        <p:spPr>
          <a:xfrm rot="1747748">
            <a:off x="9494562" y="2991822"/>
            <a:ext cx="7015510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400" b="1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好況</a:t>
            </a:r>
            <a:endParaRPr lang="en-US" altLang="ja-JP" sz="4400" b="1" dirty="0" smtClean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" name="下矢印 8"/>
          <p:cNvSpPr/>
          <p:nvPr/>
        </p:nvSpPr>
        <p:spPr>
          <a:xfrm flipV="1">
            <a:off x="5102130" y="1143292"/>
            <a:ext cx="813660" cy="86004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下矢印 43"/>
          <p:cNvSpPr/>
          <p:nvPr/>
        </p:nvSpPr>
        <p:spPr>
          <a:xfrm flipV="1">
            <a:off x="6356347" y="2019396"/>
            <a:ext cx="813660" cy="86004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下矢印 44"/>
          <p:cNvSpPr/>
          <p:nvPr/>
        </p:nvSpPr>
        <p:spPr>
          <a:xfrm flipV="1">
            <a:off x="10246340" y="4494279"/>
            <a:ext cx="813660" cy="86004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90306" y="1293555"/>
            <a:ext cx="1114854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X2</a:t>
            </a:r>
            <a:endParaRPr lang="ja-JP" altLang="en-US" sz="4400" b="1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7029379" y="2206973"/>
            <a:ext cx="1114854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X2</a:t>
            </a:r>
            <a:endParaRPr lang="ja-JP" altLang="en-US" sz="4400" b="1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0895470" y="4739465"/>
            <a:ext cx="1114854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X2</a:t>
            </a:r>
            <a:endParaRPr lang="ja-JP" altLang="en-US" sz="4400" b="1" dirty="0">
              <a:solidFill>
                <a:srgbClr val="FFFF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579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2" grpId="0"/>
      <p:bldP spid="42" grpId="1"/>
      <p:bldP spid="9" grpId="0" animBg="1"/>
      <p:bldP spid="9" grpId="1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47" grpId="0"/>
      <p:bldP spid="47" grpId="1"/>
      <p:bldP spid="48" grpId="0"/>
      <p:bldP spid="4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3607543" y="1553735"/>
            <a:ext cx="7836311" cy="48332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41282"/>
            <a:ext cx="2694710" cy="3849586"/>
          </a:xfrm>
        </p:spPr>
      </p:pic>
      <p:sp>
        <p:nvSpPr>
          <p:cNvPr id="6" name="正方形/長方形 5"/>
          <p:cNvSpPr/>
          <p:nvPr/>
        </p:nvSpPr>
        <p:spPr>
          <a:xfrm>
            <a:off x="1925782" y="150027"/>
            <a:ext cx="8215745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</a:t>
            </a:r>
            <a:r>
              <a:rPr lang="en-US" altLang="ja-JP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アクション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307440" y="1841282"/>
            <a:ext cx="6436516" cy="4291010"/>
            <a:chOff x="3133307" y="2269293"/>
            <a:chExt cx="3182176" cy="2121451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77" y="3382719"/>
            <a:ext cx="1175241" cy="1175241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88" y="3710312"/>
            <a:ext cx="623526" cy="37289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82" y="3602686"/>
            <a:ext cx="286930" cy="256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1" y="1841282"/>
            <a:ext cx="2675694" cy="38224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" y="1872786"/>
            <a:ext cx="2700298" cy="385756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69" y="4956693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8" y="5109280"/>
            <a:ext cx="623526" cy="37289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96" y="2450246"/>
            <a:ext cx="1358058" cy="1196234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425" y="2602833"/>
            <a:ext cx="623526" cy="37289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69" y="4205826"/>
            <a:ext cx="1358058" cy="1196234"/>
          </a:xfrm>
          <a:prstGeom prst="rect">
            <a:avLst/>
          </a:prstGeom>
          <a:effectLst>
            <a:glow rad="38100">
              <a:srgbClr val="00B0F0"/>
            </a:glow>
            <a:outerShdw blurRad="50800" dist="38100" dir="8100000" sx="106000" sy="106000" algn="tr" rotWithShape="0">
              <a:srgbClr val="0070C0">
                <a:alpha val="85000"/>
              </a:srgbClr>
            </a:outerShdw>
          </a:effectLst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98" y="4358413"/>
            <a:ext cx="623526" cy="37289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498" y="3277410"/>
            <a:ext cx="1358058" cy="1196234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27" y="3429997"/>
            <a:ext cx="623526" cy="372897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01" y="4938666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30" y="5091253"/>
            <a:ext cx="623526" cy="372897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66" y="3277410"/>
            <a:ext cx="1358058" cy="119623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95" y="3429997"/>
            <a:ext cx="623526" cy="372897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70" y="1397945"/>
            <a:ext cx="1503049" cy="1391336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02" y="4731900"/>
            <a:ext cx="1503049" cy="1391336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60" y="2246200"/>
            <a:ext cx="1503049" cy="1391336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sp>
        <p:nvSpPr>
          <p:cNvPr id="7" name="爆発 2 6"/>
          <p:cNvSpPr/>
          <p:nvPr/>
        </p:nvSpPr>
        <p:spPr>
          <a:xfrm rot="1949712">
            <a:off x="9102085" y="1215741"/>
            <a:ext cx="3013614" cy="1593183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正方形/長方形 41"/>
          <p:cNvSpPr/>
          <p:nvPr/>
        </p:nvSpPr>
        <p:spPr>
          <a:xfrm rot="1747748">
            <a:off x="9494562" y="2991822"/>
            <a:ext cx="7015510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400" b="1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不況</a:t>
            </a:r>
            <a:endParaRPr lang="en-US" altLang="ja-JP" sz="4400" b="1" dirty="0" smtClean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" name="下矢印 8"/>
          <p:cNvSpPr/>
          <p:nvPr/>
        </p:nvSpPr>
        <p:spPr>
          <a:xfrm>
            <a:off x="5102130" y="1143292"/>
            <a:ext cx="813660" cy="8600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下矢印 43"/>
          <p:cNvSpPr/>
          <p:nvPr/>
        </p:nvSpPr>
        <p:spPr>
          <a:xfrm>
            <a:off x="6356347" y="2019396"/>
            <a:ext cx="813660" cy="8600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下矢印 44"/>
          <p:cNvSpPr/>
          <p:nvPr/>
        </p:nvSpPr>
        <p:spPr>
          <a:xfrm>
            <a:off x="10246340" y="4494279"/>
            <a:ext cx="813660" cy="8600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790306" y="1293555"/>
            <a:ext cx="1114854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½ 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7029379" y="2206973"/>
            <a:ext cx="1114854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½ 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10895470" y="4739465"/>
            <a:ext cx="1114854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½ </a:t>
            </a:r>
            <a:endParaRPr lang="ja-JP" altLang="en-US" sz="4400" b="1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9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/>
      <p:bldP spid="9" grpId="0" animBg="1"/>
      <p:bldP spid="9" grpId="1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47" grpId="0"/>
      <p:bldP spid="47" grpId="1"/>
      <p:bldP spid="48" grpId="0"/>
      <p:bldP spid="4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3607543" y="1553735"/>
            <a:ext cx="7836311" cy="48332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41282"/>
            <a:ext cx="2694710" cy="3849586"/>
          </a:xfrm>
        </p:spPr>
      </p:pic>
      <p:sp>
        <p:nvSpPr>
          <p:cNvPr id="6" name="正方形/長方形 5"/>
          <p:cNvSpPr/>
          <p:nvPr/>
        </p:nvSpPr>
        <p:spPr>
          <a:xfrm>
            <a:off x="1925782" y="150027"/>
            <a:ext cx="8215745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２　アクション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307440" y="1841282"/>
            <a:ext cx="6436516" cy="4291010"/>
            <a:chOff x="3133307" y="2269293"/>
            <a:chExt cx="3182176" cy="2121451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1" y="1841282"/>
            <a:ext cx="2675694" cy="38224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0" y="1861917"/>
            <a:ext cx="2661249" cy="380178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77" y="3382719"/>
            <a:ext cx="1175241" cy="1175241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88" y="3710312"/>
            <a:ext cx="623526" cy="372897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69" y="4205826"/>
            <a:ext cx="1358058" cy="1196234"/>
          </a:xfrm>
          <a:prstGeom prst="rect">
            <a:avLst/>
          </a:prstGeom>
          <a:effectLst>
            <a:glow rad="38100">
              <a:srgbClr val="00B0F0"/>
            </a:glow>
            <a:outerShdw blurRad="50800" dist="38100" dir="8100000" sx="106000" sy="106000" algn="tr" rotWithShape="0">
              <a:srgbClr val="0070C0">
                <a:alpha val="85000"/>
              </a:srgbClr>
            </a:outerShdw>
          </a:effectLst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98" y="4358413"/>
            <a:ext cx="623526" cy="372897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66" y="3277410"/>
            <a:ext cx="1358058" cy="119623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95" y="3429997"/>
            <a:ext cx="623526" cy="37289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70" y="1397945"/>
            <a:ext cx="1503049" cy="1391336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47" y="4781152"/>
            <a:ext cx="1503049" cy="1391336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60" y="2246200"/>
            <a:ext cx="1503049" cy="1391336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26" y="2190748"/>
            <a:ext cx="2095623" cy="1612146"/>
          </a:xfrm>
          <a:prstGeom prst="rect">
            <a:avLst/>
          </a:prstGeom>
          <a:effectLst>
            <a:glow rad="38100">
              <a:schemeClr val="accent4">
                <a:satMod val="175000"/>
              </a:schemeClr>
            </a:glow>
            <a:outerShdw blurRad="50800" dist="38100" dir="8100000" sx="106000" sy="106000" algn="ctr" rotWithShape="0">
              <a:srgbClr val="FFFF00">
                <a:alpha val="85000"/>
              </a:srgbClr>
            </a:outerShdw>
          </a:effectLst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48" y="2623924"/>
            <a:ext cx="623526" cy="372897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82" y="2755419"/>
            <a:ext cx="623526" cy="372897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25" y="4979254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54" y="5131841"/>
            <a:ext cx="623526" cy="3728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87" y="2359697"/>
            <a:ext cx="3117123" cy="31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7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74245 -0.008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22" y="-41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3607543" y="1553735"/>
            <a:ext cx="7836311" cy="48332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41282"/>
            <a:ext cx="2694710" cy="3849586"/>
          </a:xfrm>
        </p:spPr>
      </p:pic>
      <p:sp>
        <p:nvSpPr>
          <p:cNvPr id="6" name="正方形/長方形 5"/>
          <p:cNvSpPr/>
          <p:nvPr/>
        </p:nvSpPr>
        <p:spPr>
          <a:xfrm>
            <a:off x="1925782" y="150027"/>
            <a:ext cx="8215745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２　アクション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307440" y="1841282"/>
            <a:ext cx="6436516" cy="4291010"/>
            <a:chOff x="3133307" y="2269293"/>
            <a:chExt cx="3182176" cy="2121451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1" y="1841282"/>
            <a:ext cx="2675694" cy="38224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0" y="1861917"/>
            <a:ext cx="2661249" cy="380178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77" y="3382719"/>
            <a:ext cx="1175241" cy="1175241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88" y="3710312"/>
            <a:ext cx="623526" cy="372897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69" y="4205826"/>
            <a:ext cx="1358058" cy="1196234"/>
          </a:xfrm>
          <a:prstGeom prst="rect">
            <a:avLst/>
          </a:prstGeom>
          <a:effectLst>
            <a:glow rad="38100">
              <a:srgbClr val="00B0F0"/>
            </a:glow>
            <a:outerShdw blurRad="50800" dist="38100" dir="8100000" sx="106000" sy="106000" algn="tr" rotWithShape="0">
              <a:srgbClr val="0070C0">
                <a:alpha val="85000"/>
              </a:srgbClr>
            </a:outerShdw>
          </a:effectLst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98" y="4358413"/>
            <a:ext cx="623526" cy="372897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66" y="3277410"/>
            <a:ext cx="1358058" cy="119623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95" y="3429997"/>
            <a:ext cx="623526" cy="37289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70" y="1397945"/>
            <a:ext cx="1503049" cy="1391336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47" y="4781152"/>
            <a:ext cx="1503049" cy="1391336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26" y="2190748"/>
            <a:ext cx="2095623" cy="1612146"/>
          </a:xfrm>
          <a:prstGeom prst="rect">
            <a:avLst/>
          </a:prstGeom>
          <a:effectLst>
            <a:glow rad="38100">
              <a:schemeClr val="accent4">
                <a:satMod val="175000"/>
              </a:schemeClr>
            </a:glow>
            <a:outerShdw blurRad="50800" dist="38100" dir="8100000" sx="106000" sy="106000" algn="ctr" rotWithShape="0">
              <a:srgbClr val="FFFF00">
                <a:alpha val="85000"/>
              </a:srgbClr>
            </a:outerShdw>
          </a:effectLst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48" y="2623924"/>
            <a:ext cx="623526" cy="372897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82" y="2755419"/>
            <a:ext cx="623526" cy="372897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25" y="4979254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54" y="5131841"/>
            <a:ext cx="623526" cy="37289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9" y="1841282"/>
            <a:ext cx="2675694" cy="38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7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3607543" y="1553735"/>
            <a:ext cx="7836311" cy="48332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41282"/>
            <a:ext cx="2694710" cy="3849586"/>
          </a:xfrm>
        </p:spPr>
      </p:pic>
      <p:sp>
        <p:nvSpPr>
          <p:cNvPr id="6" name="正方形/長方形 5"/>
          <p:cNvSpPr/>
          <p:nvPr/>
        </p:nvSpPr>
        <p:spPr>
          <a:xfrm>
            <a:off x="1925782" y="150027"/>
            <a:ext cx="8215745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２　アクション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307440" y="1841282"/>
            <a:ext cx="6436516" cy="4291010"/>
            <a:chOff x="3133307" y="2269293"/>
            <a:chExt cx="3182176" cy="2121451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1" y="1841282"/>
            <a:ext cx="2675694" cy="38224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0" y="1861917"/>
            <a:ext cx="2661249" cy="380178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42" y="4979254"/>
            <a:ext cx="1175241" cy="1175241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3" y="5306847"/>
            <a:ext cx="623526" cy="372897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21" y="1633657"/>
            <a:ext cx="1358058" cy="1196234"/>
          </a:xfrm>
          <a:prstGeom prst="rect">
            <a:avLst/>
          </a:prstGeom>
          <a:effectLst>
            <a:glow rad="38100">
              <a:srgbClr val="00B0F0"/>
            </a:glow>
            <a:outerShdw blurRad="50800" dist="38100" dir="8100000" sx="106000" sy="106000" algn="tr" rotWithShape="0">
              <a:srgbClr val="0070C0">
                <a:alpha val="85000"/>
              </a:srgbClr>
            </a:outerShdw>
          </a:effectLst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50" y="1786244"/>
            <a:ext cx="623526" cy="372897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77" y="4979254"/>
            <a:ext cx="1358058" cy="119623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06" y="5131841"/>
            <a:ext cx="623526" cy="37289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02" y="4047273"/>
            <a:ext cx="1503049" cy="1391336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93" y="3126495"/>
            <a:ext cx="1503049" cy="1391336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26" y="2190748"/>
            <a:ext cx="2095623" cy="1612146"/>
          </a:xfrm>
          <a:prstGeom prst="rect">
            <a:avLst/>
          </a:prstGeom>
          <a:effectLst>
            <a:glow rad="38100">
              <a:schemeClr val="accent4">
                <a:satMod val="175000"/>
              </a:schemeClr>
            </a:glow>
            <a:outerShdw blurRad="50800" dist="38100" dir="8100000" sx="106000" sy="106000" algn="ctr" rotWithShape="0">
              <a:srgbClr val="FFFF00">
                <a:alpha val="85000"/>
              </a:srgbClr>
            </a:outerShdw>
          </a:effectLst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48" y="2623924"/>
            <a:ext cx="623526" cy="372897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82" y="2755419"/>
            <a:ext cx="623526" cy="372897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55" y="1642714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84" y="1795301"/>
            <a:ext cx="623526" cy="37289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9" y="1841282"/>
            <a:ext cx="2675694" cy="38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3607543" y="1553735"/>
            <a:ext cx="7836311" cy="48332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41282"/>
            <a:ext cx="2694710" cy="3849586"/>
          </a:xfrm>
        </p:spPr>
      </p:pic>
      <p:sp>
        <p:nvSpPr>
          <p:cNvPr id="6" name="正方形/長方形 5"/>
          <p:cNvSpPr/>
          <p:nvPr/>
        </p:nvSpPr>
        <p:spPr>
          <a:xfrm>
            <a:off x="1925782" y="150027"/>
            <a:ext cx="8215745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</a:t>
            </a:r>
            <a:r>
              <a:rPr lang="en-US" altLang="ja-JP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3</a:t>
            </a:r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アクション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307440" y="1841282"/>
            <a:ext cx="6436516" cy="4291010"/>
            <a:chOff x="3133307" y="2269293"/>
            <a:chExt cx="3182176" cy="2121451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1" y="1841282"/>
            <a:ext cx="2675694" cy="38224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0" y="1861917"/>
            <a:ext cx="2661249" cy="380178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42" y="4979254"/>
            <a:ext cx="1175241" cy="1175241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3" y="5306847"/>
            <a:ext cx="623526" cy="372897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21" y="1633657"/>
            <a:ext cx="1358058" cy="1196234"/>
          </a:xfrm>
          <a:prstGeom prst="rect">
            <a:avLst/>
          </a:prstGeom>
          <a:effectLst>
            <a:glow rad="38100">
              <a:srgbClr val="00B0F0"/>
            </a:glow>
            <a:outerShdw blurRad="50800" dist="38100" dir="8100000" sx="106000" sy="106000" algn="tr" rotWithShape="0">
              <a:srgbClr val="0070C0">
                <a:alpha val="85000"/>
              </a:srgbClr>
            </a:outerShdw>
          </a:effectLst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50" y="1786244"/>
            <a:ext cx="623526" cy="372897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77" y="4979254"/>
            <a:ext cx="1358058" cy="119623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06" y="5131841"/>
            <a:ext cx="623526" cy="37289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02" y="4047273"/>
            <a:ext cx="1503049" cy="1391336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93" y="3126495"/>
            <a:ext cx="1503049" cy="1391336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26" y="2190748"/>
            <a:ext cx="2095623" cy="1612146"/>
          </a:xfrm>
          <a:prstGeom prst="rect">
            <a:avLst/>
          </a:prstGeom>
          <a:effectLst>
            <a:glow rad="38100">
              <a:schemeClr val="accent4">
                <a:satMod val="175000"/>
              </a:schemeClr>
            </a:glow>
            <a:outerShdw blurRad="50800" dist="38100" dir="8100000" sx="106000" sy="106000" algn="ctr" rotWithShape="0">
              <a:srgbClr val="FFFF00">
                <a:alpha val="85000"/>
              </a:srgbClr>
            </a:outerShdw>
          </a:effectLst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48" y="2623924"/>
            <a:ext cx="623526" cy="372897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82" y="2755419"/>
            <a:ext cx="623526" cy="372897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55" y="1642714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84" y="1795301"/>
            <a:ext cx="623526" cy="37289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9" y="1841282"/>
            <a:ext cx="2675694" cy="38224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7" y="1861922"/>
            <a:ext cx="2694706" cy="384958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613493" y="1861917"/>
            <a:ext cx="3804890" cy="25402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FF0000">
                  <a:alpha val="62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560" y="-1588787"/>
            <a:ext cx="1595851" cy="15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40521 0.5671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6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方形/長方形 84"/>
          <p:cNvSpPr/>
          <p:nvPr/>
        </p:nvSpPr>
        <p:spPr>
          <a:xfrm>
            <a:off x="3415779" y="57020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ゲームコンセプト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32" name="図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36" y="2666387"/>
            <a:ext cx="4144076" cy="411056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35" name="正方形/長方形 134"/>
          <p:cNvSpPr/>
          <p:nvPr/>
        </p:nvSpPr>
        <p:spPr>
          <a:xfrm rot="20817170">
            <a:off x="77446" y="2396707"/>
            <a:ext cx="3278109" cy="765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3600" b="1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位</a:t>
            </a:r>
            <a:r>
              <a:rPr lang="ja-JP" altLang="en-US" sz="36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を狙いつつ</a:t>
            </a:r>
            <a:endParaRPr kumimoji="1" lang="ja-JP" altLang="en-US" sz="36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34" name="右矢印 133"/>
          <p:cNvSpPr/>
          <p:nvPr/>
        </p:nvSpPr>
        <p:spPr>
          <a:xfrm>
            <a:off x="5883001" y="3941213"/>
            <a:ext cx="1324546" cy="105442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8" name="グループ化 137"/>
          <p:cNvGrpSpPr/>
          <p:nvPr/>
        </p:nvGrpSpPr>
        <p:grpSpPr>
          <a:xfrm>
            <a:off x="1802220" y="1008219"/>
            <a:ext cx="8231936" cy="1641476"/>
            <a:chOff x="1802220" y="1008219"/>
            <a:chExt cx="8231936" cy="1641476"/>
          </a:xfrm>
        </p:grpSpPr>
        <p:sp>
          <p:nvSpPr>
            <p:cNvPr id="133" name="爆発 2 132"/>
            <p:cNvSpPr/>
            <p:nvPr/>
          </p:nvSpPr>
          <p:spPr>
            <a:xfrm rot="322391">
              <a:off x="1802220" y="1008219"/>
              <a:ext cx="8231936" cy="1641476"/>
            </a:xfrm>
            <a:custGeom>
              <a:avLst/>
              <a:gdLst>
                <a:gd name="connsiteX0" fmla="*/ 11462 w 21600"/>
                <a:gd name="connsiteY0" fmla="*/ 4342 h 21600"/>
                <a:gd name="connsiteX1" fmla="*/ 14790 w 21600"/>
                <a:gd name="connsiteY1" fmla="*/ 0 h 21600"/>
                <a:gd name="connsiteX2" fmla="*/ 14525 w 21600"/>
                <a:gd name="connsiteY2" fmla="*/ 5777 h 21600"/>
                <a:gd name="connsiteX3" fmla="*/ 18007 w 21600"/>
                <a:gd name="connsiteY3" fmla="*/ 3172 h 21600"/>
                <a:gd name="connsiteX4" fmla="*/ 16380 w 21600"/>
                <a:gd name="connsiteY4" fmla="*/ 6532 h 21600"/>
                <a:gd name="connsiteX5" fmla="*/ 21600 w 21600"/>
                <a:gd name="connsiteY5" fmla="*/ 6645 h 21600"/>
                <a:gd name="connsiteX6" fmla="*/ 16985 w 21600"/>
                <a:gd name="connsiteY6" fmla="*/ 9402 h 21600"/>
                <a:gd name="connsiteX7" fmla="*/ 18270 w 21600"/>
                <a:gd name="connsiteY7" fmla="*/ 11290 h 21600"/>
                <a:gd name="connsiteX8" fmla="*/ 16380 w 21600"/>
                <a:gd name="connsiteY8" fmla="*/ 12310 h 21600"/>
                <a:gd name="connsiteX9" fmla="*/ 18877 w 21600"/>
                <a:gd name="connsiteY9" fmla="*/ 15632 h 21600"/>
                <a:gd name="connsiteX10" fmla="*/ 14640 w 21600"/>
                <a:gd name="connsiteY10" fmla="*/ 14350 h 21600"/>
                <a:gd name="connsiteX11" fmla="*/ 14942 w 21600"/>
                <a:gd name="connsiteY11" fmla="*/ 17370 h 21600"/>
                <a:gd name="connsiteX12" fmla="*/ 12180 w 21600"/>
                <a:gd name="connsiteY12" fmla="*/ 15935 h 21600"/>
                <a:gd name="connsiteX13" fmla="*/ 11612 w 21600"/>
                <a:gd name="connsiteY13" fmla="*/ 18842 h 21600"/>
                <a:gd name="connsiteX14" fmla="*/ 9872 w 21600"/>
                <a:gd name="connsiteY14" fmla="*/ 17370 h 21600"/>
                <a:gd name="connsiteX15" fmla="*/ 8700 w 21600"/>
                <a:gd name="connsiteY15" fmla="*/ 19712 h 21600"/>
                <a:gd name="connsiteX16" fmla="*/ 7527 w 21600"/>
                <a:gd name="connsiteY16" fmla="*/ 18125 h 21600"/>
                <a:gd name="connsiteX17" fmla="*/ 4917 w 21600"/>
                <a:gd name="connsiteY17" fmla="*/ 21600 h 21600"/>
                <a:gd name="connsiteX18" fmla="*/ 4805 w 21600"/>
                <a:gd name="connsiteY18" fmla="*/ 18240 h 21600"/>
                <a:gd name="connsiteX19" fmla="*/ 1285 w 21600"/>
                <a:gd name="connsiteY19" fmla="*/ 17825 h 21600"/>
                <a:gd name="connsiteX20" fmla="*/ 3330 w 21600"/>
                <a:gd name="connsiteY20" fmla="*/ 15370 h 21600"/>
                <a:gd name="connsiteX21" fmla="*/ 0 w 21600"/>
                <a:gd name="connsiteY21" fmla="*/ 12877 h 21600"/>
                <a:gd name="connsiteX22" fmla="*/ 3935 w 21600"/>
                <a:gd name="connsiteY22" fmla="*/ 11592 h 21600"/>
                <a:gd name="connsiteX23" fmla="*/ 1172 w 21600"/>
                <a:gd name="connsiteY23" fmla="*/ 8270 h 21600"/>
                <a:gd name="connsiteX24" fmla="*/ 5372 w 21600"/>
                <a:gd name="connsiteY24" fmla="*/ 7817 h 21600"/>
                <a:gd name="connsiteX25" fmla="*/ 4502 w 21600"/>
                <a:gd name="connsiteY25" fmla="*/ 3625 h 21600"/>
                <a:gd name="connsiteX26" fmla="*/ 8550 w 21600"/>
                <a:gd name="connsiteY26" fmla="*/ 6382 h 21600"/>
                <a:gd name="connsiteX27" fmla="*/ 9722 w 21600"/>
                <a:gd name="connsiteY27" fmla="*/ 1887 h 21600"/>
                <a:gd name="connsiteX28" fmla="*/ 11462 w 21600"/>
                <a:gd name="connsiteY28" fmla="*/ 4342 h 21600"/>
                <a:gd name="connsiteX0" fmla="*/ 11462 w 21600"/>
                <a:gd name="connsiteY0" fmla="*/ 4342 h 21600"/>
                <a:gd name="connsiteX1" fmla="*/ 14790 w 21600"/>
                <a:gd name="connsiteY1" fmla="*/ 0 h 21600"/>
                <a:gd name="connsiteX2" fmla="*/ 14525 w 21600"/>
                <a:gd name="connsiteY2" fmla="*/ 5777 h 21600"/>
                <a:gd name="connsiteX3" fmla="*/ 18007 w 21600"/>
                <a:gd name="connsiteY3" fmla="*/ 3172 h 21600"/>
                <a:gd name="connsiteX4" fmla="*/ 16380 w 21600"/>
                <a:gd name="connsiteY4" fmla="*/ 6532 h 21600"/>
                <a:gd name="connsiteX5" fmla="*/ 21600 w 21600"/>
                <a:gd name="connsiteY5" fmla="*/ 6645 h 21600"/>
                <a:gd name="connsiteX6" fmla="*/ 16985 w 21600"/>
                <a:gd name="connsiteY6" fmla="*/ 9402 h 21600"/>
                <a:gd name="connsiteX7" fmla="*/ 18270 w 21600"/>
                <a:gd name="connsiteY7" fmla="*/ 11290 h 21600"/>
                <a:gd name="connsiteX8" fmla="*/ 16380 w 21600"/>
                <a:gd name="connsiteY8" fmla="*/ 12310 h 21600"/>
                <a:gd name="connsiteX9" fmla="*/ 18877 w 21600"/>
                <a:gd name="connsiteY9" fmla="*/ 15632 h 21600"/>
                <a:gd name="connsiteX10" fmla="*/ 14640 w 21600"/>
                <a:gd name="connsiteY10" fmla="*/ 14350 h 21600"/>
                <a:gd name="connsiteX11" fmla="*/ 14942 w 21600"/>
                <a:gd name="connsiteY11" fmla="*/ 17370 h 21600"/>
                <a:gd name="connsiteX12" fmla="*/ 12180 w 21600"/>
                <a:gd name="connsiteY12" fmla="*/ 15935 h 21600"/>
                <a:gd name="connsiteX13" fmla="*/ 11612 w 21600"/>
                <a:gd name="connsiteY13" fmla="*/ 18842 h 21600"/>
                <a:gd name="connsiteX14" fmla="*/ 9872 w 21600"/>
                <a:gd name="connsiteY14" fmla="*/ 17370 h 21600"/>
                <a:gd name="connsiteX15" fmla="*/ 8700 w 21600"/>
                <a:gd name="connsiteY15" fmla="*/ 19712 h 21600"/>
                <a:gd name="connsiteX16" fmla="*/ 7527 w 21600"/>
                <a:gd name="connsiteY16" fmla="*/ 18125 h 21600"/>
                <a:gd name="connsiteX17" fmla="*/ 4917 w 21600"/>
                <a:gd name="connsiteY17" fmla="*/ 21600 h 21600"/>
                <a:gd name="connsiteX18" fmla="*/ 4805 w 21600"/>
                <a:gd name="connsiteY18" fmla="*/ 18240 h 21600"/>
                <a:gd name="connsiteX19" fmla="*/ 3664 w 21600"/>
                <a:gd name="connsiteY19" fmla="*/ 21166 h 21600"/>
                <a:gd name="connsiteX20" fmla="*/ 3330 w 21600"/>
                <a:gd name="connsiteY20" fmla="*/ 15370 h 21600"/>
                <a:gd name="connsiteX21" fmla="*/ 0 w 21600"/>
                <a:gd name="connsiteY21" fmla="*/ 12877 h 21600"/>
                <a:gd name="connsiteX22" fmla="*/ 3935 w 21600"/>
                <a:gd name="connsiteY22" fmla="*/ 11592 h 21600"/>
                <a:gd name="connsiteX23" fmla="*/ 1172 w 21600"/>
                <a:gd name="connsiteY23" fmla="*/ 8270 h 21600"/>
                <a:gd name="connsiteX24" fmla="*/ 5372 w 21600"/>
                <a:gd name="connsiteY24" fmla="*/ 7817 h 21600"/>
                <a:gd name="connsiteX25" fmla="*/ 4502 w 21600"/>
                <a:gd name="connsiteY25" fmla="*/ 3625 h 21600"/>
                <a:gd name="connsiteX26" fmla="*/ 8550 w 21600"/>
                <a:gd name="connsiteY26" fmla="*/ 6382 h 21600"/>
                <a:gd name="connsiteX27" fmla="*/ 9722 w 21600"/>
                <a:gd name="connsiteY27" fmla="*/ 1887 h 21600"/>
                <a:gd name="connsiteX28" fmla="*/ 11462 w 21600"/>
                <a:gd name="connsiteY28" fmla="*/ 4342 h 21600"/>
                <a:gd name="connsiteX0" fmla="*/ 10290 w 20428"/>
                <a:gd name="connsiteY0" fmla="*/ 4342 h 21600"/>
                <a:gd name="connsiteX1" fmla="*/ 13618 w 20428"/>
                <a:gd name="connsiteY1" fmla="*/ 0 h 21600"/>
                <a:gd name="connsiteX2" fmla="*/ 13353 w 20428"/>
                <a:gd name="connsiteY2" fmla="*/ 5777 h 21600"/>
                <a:gd name="connsiteX3" fmla="*/ 16835 w 20428"/>
                <a:gd name="connsiteY3" fmla="*/ 3172 h 21600"/>
                <a:gd name="connsiteX4" fmla="*/ 15208 w 20428"/>
                <a:gd name="connsiteY4" fmla="*/ 6532 h 21600"/>
                <a:gd name="connsiteX5" fmla="*/ 20428 w 20428"/>
                <a:gd name="connsiteY5" fmla="*/ 6645 h 21600"/>
                <a:gd name="connsiteX6" fmla="*/ 15813 w 20428"/>
                <a:gd name="connsiteY6" fmla="*/ 9402 h 21600"/>
                <a:gd name="connsiteX7" fmla="*/ 17098 w 20428"/>
                <a:gd name="connsiteY7" fmla="*/ 11290 h 21600"/>
                <a:gd name="connsiteX8" fmla="*/ 15208 w 20428"/>
                <a:gd name="connsiteY8" fmla="*/ 12310 h 21600"/>
                <a:gd name="connsiteX9" fmla="*/ 17705 w 20428"/>
                <a:gd name="connsiteY9" fmla="*/ 15632 h 21600"/>
                <a:gd name="connsiteX10" fmla="*/ 13468 w 20428"/>
                <a:gd name="connsiteY10" fmla="*/ 14350 h 21600"/>
                <a:gd name="connsiteX11" fmla="*/ 13770 w 20428"/>
                <a:gd name="connsiteY11" fmla="*/ 17370 h 21600"/>
                <a:gd name="connsiteX12" fmla="*/ 11008 w 20428"/>
                <a:gd name="connsiteY12" fmla="*/ 15935 h 21600"/>
                <a:gd name="connsiteX13" fmla="*/ 10440 w 20428"/>
                <a:gd name="connsiteY13" fmla="*/ 18842 h 21600"/>
                <a:gd name="connsiteX14" fmla="*/ 8700 w 20428"/>
                <a:gd name="connsiteY14" fmla="*/ 17370 h 21600"/>
                <a:gd name="connsiteX15" fmla="*/ 7528 w 20428"/>
                <a:gd name="connsiteY15" fmla="*/ 19712 h 21600"/>
                <a:gd name="connsiteX16" fmla="*/ 6355 w 20428"/>
                <a:gd name="connsiteY16" fmla="*/ 18125 h 21600"/>
                <a:gd name="connsiteX17" fmla="*/ 3745 w 20428"/>
                <a:gd name="connsiteY17" fmla="*/ 21600 h 21600"/>
                <a:gd name="connsiteX18" fmla="*/ 3633 w 20428"/>
                <a:gd name="connsiteY18" fmla="*/ 18240 h 21600"/>
                <a:gd name="connsiteX19" fmla="*/ 2492 w 20428"/>
                <a:gd name="connsiteY19" fmla="*/ 21166 h 21600"/>
                <a:gd name="connsiteX20" fmla="*/ 2158 w 20428"/>
                <a:gd name="connsiteY20" fmla="*/ 15370 h 21600"/>
                <a:gd name="connsiteX21" fmla="*/ 147 w 20428"/>
                <a:gd name="connsiteY21" fmla="*/ 14581 h 21600"/>
                <a:gd name="connsiteX22" fmla="*/ 2763 w 20428"/>
                <a:gd name="connsiteY22" fmla="*/ 11592 h 21600"/>
                <a:gd name="connsiteX23" fmla="*/ 0 w 20428"/>
                <a:gd name="connsiteY23" fmla="*/ 8270 h 21600"/>
                <a:gd name="connsiteX24" fmla="*/ 4200 w 20428"/>
                <a:gd name="connsiteY24" fmla="*/ 7817 h 21600"/>
                <a:gd name="connsiteX25" fmla="*/ 3330 w 20428"/>
                <a:gd name="connsiteY25" fmla="*/ 3625 h 21600"/>
                <a:gd name="connsiteX26" fmla="*/ 7378 w 20428"/>
                <a:gd name="connsiteY26" fmla="*/ 6382 h 21600"/>
                <a:gd name="connsiteX27" fmla="*/ 8550 w 20428"/>
                <a:gd name="connsiteY27" fmla="*/ 1887 h 21600"/>
                <a:gd name="connsiteX28" fmla="*/ 10290 w 20428"/>
                <a:gd name="connsiteY28" fmla="*/ 4342 h 21600"/>
                <a:gd name="connsiteX0" fmla="*/ 10143 w 20281"/>
                <a:gd name="connsiteY0" fmla="*/ 4342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3183 w 20281"/>
                <a:gd name="connsiteY25" fmla="*/ 3625 h 21600"/>
                <a:gd name="connsiteX26" fmla="*/ 7231 w 20281"/>
                <a:gd name="connsiteY26" fmla="*/ 6382 h 21600"/>
                <a:gd name="connsiteX27" fmla="*/ 8403 w 20281"/>
                <a:gd name="connsiteY27" fmla="*/ 1887 h 21600"/>
                <a:gd name="connsiteX28" fmla="*/ 10143 w 20281"/>
                <a:gd name="connsiteY28" fmla="*/ 4342 h 21600"/>
                <a:gd name="connsiteX0" fmla="*/ 10143 w 20281"/>
                <a:gd name="connsiteY0" fmla="*/ 4342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4767 w 20281"/>
                <a:gd name="connsiteY25" fmla="*/ 3616 h 21600"/>
                <a:gd name="connsiteX26" fmla="*/ 7231 w 20281"/>
                <a:gd name="connsiteY26" fmla="*/ 6382 h 21600"/>
                <a:gd name="connsiteX27" fmla="*/ 8403 w 20281"/>
                <a:gd name="connsiteY27" fmla="*/ 1887 h 21600"/>
                <a:gd name="connsiteX28" fmla="*/ 10143 w 20281"/>
                <a:gd name="connsiteY28" fmla="*/ 4342 h 21600"/>
                <a:gd name="connsiteX0" fmla="*/ 10143 w 20281"/>
                <a:gd name="connsiteY0" fmla="*/ 4342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403 w 20281"/>
                <a:gd name="connsiteY27" fmla="*/ 1887 h 21600"/>
                <a:gd name="connsiteX28" fmla="*/ 10143 w 20281"/>
                <a:gd name="connsiteY28" fmla="*/ 4342 h 21600"/>
                <a:gd name="connsiteX0" fmla="*/ 10143 w 20281"/>
                <a:gd name="connsiteY0" fmla="*/ 4342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7384 w 20281"/>
                <a:gd name="connsiteY27" fmla="*/ 2598 h 21600"/>
                <a:gd name="connsiteX28" fmla="*/ 10143 w 20281"/>
                <a:gd name="connsiteY28" fmla="*/ 4342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7384 w 20281"/>
                <a:gd name="connsiteY27" fmla="*/ 2598 h 21600"/>
                <a:gd name="connsiteX28" fmla="*/ 10124 w 20281"/>
                <a:gd name="connsiteY28" fmla="*/ 5339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333 w 20281"/>
                <a:gd name="connsiteY27" fmla="*/ 2120 h 21600"/>
                <a:gd name="connsiteX28" fmla="*/ 10124 w 20281"/>
                <a:gd name="connsiteY28" fmla="*/ 5339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1700 w 20281"/>
                <a:gd name="connsiteY20" fmla="*/ 16514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333 w 20281"/>
                <a:gd name="connsiteY27" fmla="*/ 2120 h 21600"/>
                <a:gd name="connsiteX28" fmla="*/ 10124 w 20281"/>
                <a:gd name="connsiteY28" fmla="*/ 5339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1700 w 20281"/>
                <a:gd name="connsiteY20" fmla="*/ 16514 h 21600"/>
                <a:gd name="connsiteX21" fmla="*/ 0 w 20281"/>
                <a:gd name="connsiteY21" fmla="*/ 14581 h 21600"/>
                <a:gd name="connsiteX22" fmla="*/ 2150 w 20281"/>
                <a:gd name="connsiteY22" fmla="*/ 10248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333 w 20281"/>
                <a:gd name="connsiteY27" fmla="*/ 2120 h 21600"/>
                <a:gd name="connsiteX28" fmla="*/ 10124 w 20281"/>
                <a:gd name="connsiteY28" fmla="*/ 5339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1700 w 20281"/>
                <a:gd name="connsiteY20" fmla="*/ 16514 h 21600"/>
                <a:gd name="connsiteX21" fmla="*/ 0 w 20281"/>
                <a:gd name="connsiteY21" fmla="*/ 14581 h 21600"/>
                <a:gd name="connsiteX22" fmla="*/ 2150 w 20281"/>
                <a:gd name="connsiteY22" fmla="*/ 10248 h 21600"/>
                <a:gd name="connsiteX23" fmla="*/ 1456 w 20281"/>
                <a:gd name="connsiteY23" fmla="*/ 7264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333 w 20281"/>
                <a:gd name="connsiteY27" fmla="*/ 2120 h 21600"/>
                <a:gd name="connsiteX28" fmla="*/ 10124 w 20281"/>
                <a:gd name="connsiteY28" fmla="*/ 5339 h 21600"/>
                <a:gd name="connsiteX0" fmla="*/ 11263 w 21420"/>
                <a:gd name="connsiteY0" fmla="*/ 5339 h 21600"/>
                <a:gd name="connsiteX1" fmla="*/ 14610 w 21420"/>
                <a:gd name="connsiteY1" fmla="*/ 0 h 21600"/>
                <a:gd name="connsiteX2" fmla="*/ 14345 w 21420"/>
                <a:gd name="connsiteY2" fmla="*/ 5777 h 21600"/>
                <a:gd name="connsiteX3" fmla="*/ 17827 w 21420"/>
                <a:gd name="connsiteY3" fmla="*/ 3172 h 21600"/>
                <a:gd name="connsiteX4" fmla="*/ 16200 w 21420"/>
                <a:gd name="connsiteY4" fmla="*/ 6532 h 21600"/>
                <a:gd name="connsiteX5" fmla="*/ 21420 w 21420"/>
                <a:gd name="connsiteY5" fmla="*/ 6645 h 21600"/>
                <a:gd name="connsiteX6" fmla="*/ 16805 w 21420"/>
                <a:gd name="connsiteY6" fmla="*/ 9402 h 21600"/>
                <a:gd name="connsiteX7" fmla="*/ 18090 w 21420"/>
                <a:gd name="connsiteY7" fmla="*/ 11290 h 21600"/>
                <a:gd name="connsiteX8" fmla="*/ 16200 w 21420"/>
                <a:gd name="connsiteY8" fmla="*/ 12310 h 21600"/>
                <a:gd name="connsiteX9" fmla="*/ 18697 w 21420"/>
                <a:gd name="connsiteY9" fmla="*/ 15632 h 21600"/>
                <a:gd name="connsiteX10" fmla="*/ 14460 w 21420"/>
                <a:gd name="connsiteY10" fmla="*/ 14350 h 21600"/>
                <a:gd name="connsiteX11" fmla="*/ 14762 w 21420"/>
                <a:gd name="connsiteY11" fmla="*/ 17370 h 21600"/>
                <a:gd name="connsiteX12" fmla="*/ 12000 w 21420"/>
                <a:gd name="connsiteY12" fmla="*/ 15935 h 21600"/>
                <a:gd name="connsiteX13" fmla="*/ 11432 w 21420"/>
                <a:gd name="connsiteY13" fmla="*/ 18842 h 21600"/>
                <a:gd name="connsiteX14" fmla="*/ 9692 w 21420"/>
                <a:gd name="connsiteY14" fmla="*/ 17370 h 21600"/>
                <a:gd name="connsiteX15" fmla="*/ 8520 w 21420"/>
                <a:gd name="connsiteY15" fmla="*/ 19712 h 21600"/>
                <a:gd name="connsiteX16" fmla="*/ 7347 w 21420"/>
                <a:gd name="connsiteY16" fmla="*/ 18125 h 21600"/>
                <a:gd name="connsiteX17" fmla="*/ 4737 w 21420"/>
                <a:gd name="connsiteY17" fmla="*/ 21600 h 21600"/>
                <a:gd name="connsiteX18" fmla="*/ 4625 w 21420"/>
                <a:gd name="connsiteY18" fmla="*/ 18240 h 21600"/>
                <a:gd name="connsiteX19" fmla="*/ 3484 w 21420"/>
                <a:gd name="connsiteY19" fmla="*/ 21166 h 21600"/>
                <a:gd name="connsiteX20" fmla="*/ 2839 w 21420"/>
                <a:gd name="connsiteY20" fmla="*/ 16514 h 21600"/>
                <a:gd name="connsiteX21" fmla="*/ 0 w 21420"/>
                <a:gd name="connsiteY21" fmla="*/ 14760 h 21600"/>
                <a:gd name="connsiteX22" fmla="*/ 3289 w 21420"/>
                <a:gd name="connsiteY22" fmla="*/ 10248 h 21600"/>
                <a:gd name="connsiteX23" fmla="*/ 2595 w 21420"/>
                <a:gd name="connsiteY23" fmla="*/ 7264 h 21600"/>
                <a:gd name="connsiteX24" fmla="*/ 5192 w 21420"/>
                <a:gd name="connsiteY24" fmla="*/ 7817 h 21600"/>
                <a:gd name="connsiteX25" fmla="*/ 6577 w 21420"/>
                <a:gd name="connsiteY25" fmla="*/ 4067 h 21600"/>
                <a:gd name="connsiteX26" fmla="*/ 8370 w 21420"/>
                <a:gd name="connsiteY26" fmla="*/ 6382 h 21600"/>
                <a:gd name="connsiteX27" fmla="*/ 9472 w 21420"/>
                <a:gd name="connsiteY27" fmla="*/ 2120 h 21600"/>
                <a:gd name="connsiteX28" fmla="*/ 11263 w 21420"/>
                <a:gd name="connsiteY28" fmla="*/ 5339 h 21600"/>
                <a:gd name="connsiteX0" fmla="*/ 12421 w 22578"/>
                <a:gd name="connsiteY0" fmla="*/ 5339 h 21600"/>
                <a:gd name="connsiteX1" fmla="*/ 15768 w 22578"/>
                <a:gd name="connsiteY1" fmla="*/ 0 h 21600"/>
                <a:gd name="connsiteX2" fmla="*/ 15503 w 22578"/>
                <a:gd name="connsiteY2" fmla="*/ 5777 h 21600"/>
                <a:gd name="connsiteX3" fmla="*/ 18985 w 22578"/>
                <a:gd name="connsiteY3" fmla="*/ 3172 h 21600"/>
                <a:gd name="connsiteX4" fmla="*/ 17358 w 22578"/>
                <a:gd name="connsiteY4" fmla="*/ 6532 h 21600"/>
                <a:gd name="connsiteX5" fmla="*/ 22578 w 22578"/>
                <a:gd name="connsiteY5" fmla="*/ 6645 h 21600"/>
                <a:gd name="connsiteX6" fmla="*/ 17963 w 22578"/>
                <a:gd name="connsiteY6" fmla="*/ 9402 h 21600"/>
                <a:gd name="connsiteX7" fmla="*/ 19248 w 22578"/>
                <a:gd name="connsiteY7" fmla="*/ 11290 h 21600"/>
                <a:gd name="connsiteX8" fmla="*/ 17358 w 22578"/>
                <a:gd name="connsiteY8" fmla="*/ 12310 h 21600"/>
                <a:gd name="connsiteX9" fmla="*/ 19855 w 22578"/>
                <a:gd name="connsiteY9" fmla="*/ 15632 h 21600"/>
                <a:gd name="connsiteX10" fmla="*/ 15618 w 22578"/>
                <a:gd name="connsiteY10" fmla="*/ 14350 h 21600"/>
                <a:gd name="connsiteX11" fmla="*/ 15920 w 22578"/>
                <a:gd name="connsiteY11" fmla="*/ 17370 h 21600"/>
                <a:gd name="connsiteX12" fmla="*/ 13158 w 22578"/>
                <a:gd name="connsiteY12" fmla="*/ 15935 h 21600"/>
                <a:gd name="connsiteX13" fmla="*/ 12590 w 22578"/>
                <a:gd name="connsiteY13" fmla="*/ 18842 h 21600"/>
                <a:gd name="connsiteX14" fmla="*/ 10850 w 22578"/>
                <a:gd name="connsiteY14" fmla="*/ 17370 h 21600"/>
                <a:gd name="connsiteX15" fmla="*/ 9678 w 22578"/>
                <a:gd name="connsiteY15" fmla="*/ 19712 h 21600"/>
                <a:gd name="connsiteX16" fmla="*/ 8505 w 22578"/>
                <a:gd name="connsiteY16" fmla="*/ 18125 h 21600"/>
                <a:gd name="connsiteX17" fmla="*/ 5895 w 22578"/>
                <a:gd name="connsiteY17" fmla="*/ 21600 h 21600"/>
                <a:gd name="connsiteX18" fmla="*/ 5783 w 22578"/>
                <a:gd name="connsiteY18" fmla="*/ 18240 h 21600"/>
                <a:gd name="connsiteX19" fmla="*/ 4642 w 22578"/>
                <a:gd name="connsiteY19" fmla="*/ 21166 h 21600"/>
                <a:gd name="connsiteX20" fmla="*/ 3997 w 22578"/>
                <a:gd name="connsiteY20" fmla="*/ 16514 h 21600"/>
                <a:gd name="connsiteX21" fmla="*/ 0 w 22578"/>
                <a:gd name="connsiteY21" fmla="*/ 15936 h 21600"/>
                <a:gd name="connsiteX22" fmla="*/ 4447 w 22578"/>
                <a:gd name="connsiteY22" fmla="*/ 10248 h 21600"/>
                <a:gd name="connsiteX23" fmla="*/ 3753 w 22578"/>
                <a:gd name="connsiteY23" fmla="*/ 7264 h 21600"/>
                <a:gd name="connsiteX24" fmla="*/ 6350 w 22578"/>
                <a:gd name="connsiteY24" fmla="*/ 7817 h 21600"/>
                <a:gd name="connsiteX25" fmla="*/ 7735 w 22578"/>
                <a:gd name="connsiteY25" fmla="*/ 4067 h 21600"/>
                <a:gd name="connsiteX26" fmla="*/ 9528 w 22578"/>
                <a:gd name="connsiteY26" fmla="*/ 6382 h 21600"/>
                <a:gd name="connsiteX27" fmla="*/ 10630 w 22578"/>
                <a:gd name="connsiteY27" fmla="*/ 2120 h 21600"/>
                <a:gd name="connsiteX28" fmla="*/ 12421 w 22578"/>
                <a:gd name="connsiteY28" fmla="*/ 5339 h 21600"/>
                <a:gd name="connsiteX0" fmla="*/ 12421 w 22578"/>
                <a:gd name="connsiteY0" fmla="*/ 5339 h 22225"/>
                <a:gd name="connsiteX1" fmla="*/ 15768 w 22578"/>
                <a:gd name="connsiteY1" fmla="*/ 0 h 22225"/>
                <a:gd name="connsiteX2" fmla="*/ 15503 w 22578"/>
                <a:gd name="connsiteY2" fmla="*/ 5777 h 22225"/>
                <a:gd name="connsiteX3" fmla="*/ 18985 w 22578"/>
                <a:gd name="connsiteY3" fmla="*/ 3172 h 22225"/>
                <a:gd name="connsiteX4" fmla="*/ 17358 w 22578"/>
                <a:gd name="connsiteY4" fmla="*/ 6532 h 22225"/>
                <a:gd name="connsiteX5" fmla="*/ 22578 w 22578"/>
                <a:gd name="connsiteY5" fmla="*/ 6645 h 22225"/>
                <a:gd name="connsiteX6" fmla="*/ 17963 w 22578"/>
                <a:gd name="connsiteY6" fmla="*/ 9402 h 22225"/>
                <a:gd name="connsiteX7" fmla="*/ 19248 w 22578"/>
                <a:gd name="connsiteY7" fmla="*/ 11290 h 22225"/>
                <a:gd name="connsiteX8" fmla="*/ 17358 w 22578"/>
                <a:gd name="connsiteY8" fmla="*/ 12310 h 22225"/>
                <a:gd name="connsiteX9" fmla="*/ 19855 w 22578"/>
                <a:gd name="connsiteY9" fmla="*/ 15632 h 22225"/>
                <a:gd name="connsiteX10" fmla="*/ 15618 w 22578"/>
                <a:gd name="connsiteY10" fmla="*/ 14350 h 22225"/>
                <a:gd name="connsiteX11" fmla="*/ 15920 w 22578"/>
                <a:gd name="connsiteY11" fmla="*/ 17370 h 22225"/>
                <a:gd name="connsiteX12" fmla="*/ 13158 w 22578"/>
                <a:gd name="connsiteY12" fmla="*/ 15935 h 22225"/>
                <a:gd name="connsiteX13" fmla="*/ 12590 w 22578"/>
                <a:gd name="connsiteY13" fmla="*/ 18842 h 22225"/>
                <a:gd name="connsiteX14" fmla="*/ 10850 w 22578"/>
                <a:gd name="connsiteY14" fmla="*/ 17370 h 22225"/>
                <a:gd name="connsiteX15" fmla="*/ 9678 w 22578"/>
                <a:gd name="connsiteY15" fmla="*/ 19712 h 22225"/>
                <a:gd name="connsiteX16" fmla="*/ 8505 w 22578"/>
                <a:gd name="connsiteY16" fmla="*/ 18125 h 22225"/>
                <a:gd name="connsiteX17" fmla="*/ 5895 w 22578"/>
                <a:gd name="connsiteY17" fmla="*/ 21600 h 22225"/>
                <a:gd name="connsiteX18" fmla="*/ 5783 w 22578"/>
                <a:gd name="connsiteY18" fmla="*/ 18240 h 22225"/>
                <a:gd name="connsiteX19" fmla="*/ 4108 w 22578"/>
                <a:gd name="connsiteY19" fmla="*/ 22225 h 22225"/>
                <a:gd name="connsiteX20" fmla="*/ 3997 w 22578"/>
                <a:gd name="connsiteY20" fmla="*/ 16514 h 22225"/>
                <a:gd name="connsiteX21" fmla="*/ 0 w 22578"/>
                <a:gd name="connsiteY21" fmla="*/ 15936 h 22225"/>
                <a:gd name="connsiteX22" fmla="*/ 4447 w 22578"/>
                <a:gd name="connsiteY22" fmla="*/ 10248 h 22225"/>
                <a:gd name="connsiteX23" fmla="*/ 3753 w 22578"/>
                <a:gd name="connsiteY23" fmla="*/ 7264 h 22225"/>
                <a:gd name="connsiteX24" fmla="*/ 6350 w 22578"/>
                <a:gd name="connsiteY24" fmla="*/ 7817 h 22225"/>
                <a:gd name="connsiteX25" fmla="*/ 7735 w 22578"/>
                <a:gd name="connsiteY25" fmla="*/ 4067 h 22225"/>
                <a:gd name="connsiteX26" fmla="*/ 9528 w 22578"/>
                <a:gd name="connsiteY26" fmla="*/ 6382 h 22225"/>
                <a:gd name="connsiteX27" fmla="*/ 10630 w 22578"/>
                <a:gd name="connsiteY27" fmla="*/ 2120 h 22225"/>
                <a:gd name="connsiteX28" fmla="*/ 12421 w 22578"/>
                <a:gd name="connsiteY28" fmla="*/ 5339 h 22225"/>
                <a:gd name="connsiteX0" fmla="*/ 12421 w 22578"/>
                <a:gd name="connsiteY0" fmla="*/ 5339 h 22225"/>
                <a:gd name="connsiteX1" fmla="*/ 15768 w 22578"/>
                <a:gd name="connsiteY1" fmla="*/ 0 h 22225"/>
                <a:gd name="connsiteX2" fmla="*/ 15503 w 22578"/>
                <a:gd name="connsiteY2" fmla="*/ 5777 h 22225"/>
                <a:gd name="connsiteX3" fmla="*/ 18985 w 22578"/>
                <a:gd name="connsiteY3" fmla="*/ 3172 h 22225"/>
                <a:gd name="connsiteX4" fmla="*/ 17358 w 22578"/>
                <a:gd name="connsiteY4" fmla="*/ 6532 h 22225"/>
                <a:gd name="connsiteX5" fmla="*/ 22578 w 22578"/>
                <a:gd name="connsiteY5" fmla="*/ 6645 h 22225"/>
                <a:gd name="connsiteX6" fmla="*/ 17963 w 22578"/>
                <a:gd name="connsiteY6" fmla="*/ 9402 h 22225"/>
                <a:gd name="connsiteX7" fmla="*/ 19248 w 22578"/>
                <a:gd name="connsiteY7" fmla="*/ 11290 h 22225"/>
                <a:gd name="connsiteX8" fmla="*/ 17358 w 22578"/>
                <a:gd name="connsiteY8" fmla="*/ 12310 h 22225"/>
                <a:gd name="connsiteX9" fmla="*/ 19855 w 22578"/>
                <a:gd name="connsiteY9" fmla="*/ 15632 h 22225"/>
                <a:gd name="connsiteX10" fmla="*/ 15618 w 22578"/>
                <a:gd name="connsiteY10" fmla="*/ 14350 h 22225"/>
                <a:gd name="connsiteX11" fmla="*/ 15920 w 22578"/>
                <a:gd name="connsiteY11" fmla="*/ 17370 h 22225"/>
                <a:gd name="connsiteX12" fmla="*/ 13158 w 22578"/>
                <a:gd name="connsiteY12" fmla="*/ 15935 h 22225"/>
                <a:gd name="connsiteX13" fmla="*/ 12590 w 22578"/>
                <a:gd name="connsiteY13" fmla="*/ 18842 h 22225"/>
                <a:gd name="connsiteX14" fmla="*/ 10850 w 22578"/>
                <a:gd name="connsiteY14" fmla="*/ 17370 h 22225"/>
                <a:gd name="connsiteX15" fmla="*/ 9678 w 22578"/>
                <a:gd name="connsiteY15" fmla="*/ 19712 h 22225"/>
                <a:gd name="connsiteX16" fmla="*/ 8505 w 22578"/>
                <a:gd name="connsiteY16" fmla="*/ 18125 h 22225"/>
                <a:gd name="connsiteX17" fmla="*/ 6954 w 22578"/>
                <a:gd name="connsiteY17" fmla="*/ 21066 h 22225"/>
                <a:gd name="connsiteX18" fmla="*/ 5783 w 22578"/>
                <a:gd name="connsiteY18" fmla="*/ 18240 h 22225"/>
                <a:gd name="connsiteX19" fmla="*/ 4108 w 22578"/>
                <a:gd name="connsiteY19" fmla="*/ 22225 h 22225"/>
                <a:gd name="connsiteX20" fmla="*/ 3997 w 22578"/>
                <a:gd name="connsiteY20" fmla="*/ 16514 h 22225"/>
                <a:gd name="connsiteX21" fmla="*/ 0 w 22578"/>
                <a:gd name="connsiteY21" fmla="*/ 15936 h 22225"/>
                <a:gd name="connsiteX22" fmla="*/ 4447 w 22578"/>
                <a:gd name="connsiteY22" fmla="*/ 10248 h 22225"/>
                <a:gd name="connsiteX23" fmla="*/ 3753 w 22578"/>
                <a:gd name="connsiteY23" fmla="*/ 7264 h 22225"/>
                <a:gd name="connsiteX24" fmla="*/ 6350 w 22578"/>
                <a:gd name="connsiteY24" fmla="*/ 7817 h 22225"/>
                <a:gd name="connsiteX25" fmla="*/ 7735 w 22578"/>
                <a:gd name="connsiteY25" fmla="*/ 4067 h 22225"/>
                <a:gd name="connsiteX26" fmla="*/ 9528 w 22578"/>
                <a:gd name="connsiteY26" fmla="*/ 6382 h 22225"/>
                <a:gd name="connsiteX27" fmla="*/ 10630 w 22578"/>
                <a:gd name="connsiteY27" fmla="*/ 2120 h 22225"/>
                <a:gd name="connsiteX28" fmla="*/ 12421 w 22578"/>
                <a:gd name="connsiteY28" fmla="*/ 5339 h 22225"/>
                <a:gd name="connsiteX0" fmla="*/ 12421 w 20801"/>
                <a:gd name="connsiteY0" fmla="*/ 5339 h 22225"/>
                <a:gd name="connsiteX1" fmla="*/ 15768 w 20801"/>
                <a:gd name="connsiteY1" fmla="*/ 0 h 22225"/>
                <a:gd name="connsiteX2" fmla="*/ 15503 w 20801"/>
                <a:gd name="connsiteY2" fmla="*/ 5777 h 22225"/>
                <a:gd name="connsiteX3" fmla="*/ 18985 w 20801"/>
                <a:gd name="connsiteY3" fmla="*/ 3172 h 22225"/>
                <a:gd name="connsiteX4" fmla="*/ 17358 w 20801"/>
                <a:gd name="connsiteY4" fmla="*/ 6532 h 22225"/>
                <a:gd name="connsiteX5" fmla="*/ 20801 w 20801"/>
                <a:gd name="connsiteY5" fmla="*/ 6159 h 22225"/>
                <a:gd name="connsiteX6" fmla="*/ 17963 w 20801"/>
                <a:gd name="connsiteY6" fmla="*/ 9402 h 22225"/>
                <a:gd name="connsiteX7" fmla="*/ 19248 w 20801"/>
                <a:gd name="connsiteY7" fmla="*/ 11290 h 22225"/>
                <a:gd name="connsiteX8" fmla="*/ 17358 w 20801"/>
                <a:gd name="connsiteY8" fmla="*/ 12310 h 22225"/>
                <a:gd name="connsiteX9" fmla="*/ 19855 w 20801"/>
                <a:gd name="connsiteY9" fmla="*/ 15632 h 22225"/>
                <a:gd name="connsiteX10" fmla="*/ 15618 w 20801"/>
                <a:gd name="connsiteY10" fmla="*/ 14350 h 22225"/>
                <a:gd name="connsiteX11" fmla="*/ 15920 w 20801"/>
                <a:gd name="connsiteY11" fmla="*/ 17370 h 22225"/>
                <a:gd name="connsiteX12" fmla="*/ 13158 w 20801"/>
                <a:gd name="connsiteY12" fmla="*/ 15935 h 22225"/>
                <a:gd name="connsiteX13" fmla="*/ 12590 w 20801"/>
                <a:gd name="connsiteY13" fmla="*/ 18842 h 22225"/>
                <a:gd name="connsiteX14" fmla="*/ 10850 w 20801"/>
                <a:gd name="connsiteY14" fmla="*/ 17370 h 22225"/>
                <a:gd name="connsiteX15" fmla="*/ 9678 w 20801"/>
                <a:gd name="connsiteY15" fmla="*/ 19712 h 22225"/>
                <a:gd name="connsiteX16" fmla="*/ 8505 w 20801"/>
                <a:gd name="connsiteY16" fmla="*/ 18125 h 22225"/>
                <a:gd name="connsiteX17" fmla="*/ 6954 w 20801"/>
                <a:gd name="connsiteY17" fmla="*/ 21066 h 22225"/>
                <a:gd name="connsiteX18" fmla="*/ 5783 w 20801"/>
                <a:gd name="connsiteY18" fmla="*/ 18240 h 22225"/>
                <a:gd name="connsiteX19" fmla="*/ 4108 w 20801"/>
                <a:gd name="connsiteY19" fmla="*/ 22225 h 22225"/>
                <a:gd name="connsiteX20" fmla="*/ 3997 w 20801"/>
                <a:gd name="connsiteY20" fmla="*/ 16514 h 22225"/>
                <a:gd name="connsiteX21" fmla="*/ 0 w 20801"/>
                <a:gd name="connsiteY21" fmla="*/ 15936 h 22225"/>
                <a:gd name="connsiteX22" fmla="*/ 4447 w 20801"/>
                <a:gd name="connsiteY22" fmla="*/ 10248 h 22225"/>
                <a:gd name="connsiteX23" fmla="*/ 3753 w 20801"/>
                <a:gd name="connsiteY23" fmla="*/ 7264 h 22225"/>
                <a:gd name="connsiteX24" fmla="*/ 6350 w 20801"/>
                <a:gd name="connsiteY24" fmla="*/ 7817 h 22225"/>
                <a:gd name="connsiteX25" fmla="*/ 7735 w 20801"/>
                <a:gd name="connsiteY25" fmla="*/ 4067 h 22225"/>
                <a:gd name="connsiteX26" fmla="*/ 9528 w 20801"/>
                <a:gd name="connsiteY26" fmla="*/ 6382 h 22225"/>
                <a:gd name="connsiteX27" fmla="*/ 10630 w 20801"/>
                <a:gd name="connsiteY27" fmla="*/ 2120 h 22225"/>
                <a:gd name="connsiteX28" fmla="*/ 12421 w 20801"/>
                <a:gd name="connsiteY28" fmla="*/ 5339 h 22225"/>
                <a:gd name="connsiteX0" fmla="*/ 12421 w 20801"/>
                <a:gd name="connsiteY0" fmla="*/ 5339 h 22225"/>
                <a:gd name="connsiteX1" fmla="*/ 15768 w 20801"/>
                <a:gd name="connsiteY1" fmla="*/ 0 h 22225"/>
                <a:gd name="connsiteX2" fmla="*/ 15503 w 20801"/>
                <a:gd name="connsiteY2" fmla="*/ 5777 h 22225"/>
                <a:gd name="connsiteX3" fmla="*/ 18985 w 20801"/>
                <a:gd name="connsiteY3" fmla="*/ 3172 h 22225"/>
                <a:gd name="connsiteX4" fmla="*/ 17358 w 20801"/>
                <a:gd name="connsiteY4" fmla="*/ 6532 h 22225"/>
                <a:gd name="connsiteX5" fmla="*/ 20801 w 20801"/>
                <a:gd name="connsiteY5" fmla="*/ 6159 h 22225"/>
                <a:gd name="connsiteX6" fmla="*/ 17963 w 20801"/>
                <a:gd name="connsiteY6" fmla="*/ 9402 h 22225"/>
                <a:gd name="connsiteX7" fmla="*/ 19248 w 20801"/>
                <a:gd name="connsiteY7" fmla="*/ 11290 h 22225"/>
                <a:gd name="connsiteX8" fmla="*/ 17358 w 20801"/>
                <a:gd name="connsiteY8" fmla="*/ 12310 h 22225"/>
                <a:gd name="connsiteX9" fmla="*/ 19855 w 20801"/>
                <a:gd name="connsiteY9" fmla="*/ 15632 h 22225"/>
                <a:gd name="connsiteX10" fmla="*/ 15618 w 20801"/>
                <a:gd name="connsiteY10" fmla="*/ 14350 h 22225"/>
                <a:gd name="connsiteX11" fmla="*/ 15920 w 20801"/>
                <a:gd name="connsiteY11" fmla="*/ 17370 h 22225"/>
                <a:gd name="connsiteX12" fmla="*/ 13158 w 20801"/>
                <a:gd name="connsiteY12" fmla="*/ 15935 h 22225"/>
                <a:gd name="connsiteX13" fmla="*/ 12590 w 20801"/>
                <a:gd name="connsiteY13" fmla="*/ 18842 h 22225"/>
                <a:gd name="connsiteX14" fmla="*/ 10850 w 20801"/>
                <a:gd name="connsiteY14" fmla="*/ 17370 h 22225"/>
                <a:gd name="connsiteX15" fmla="*/ 9678 w 20801"/>
                <a:gd name="connsiteY15" fmla="*/ 19712 h 22225"/>
                <a:gd name="connsiteX16" fmla="*/ 8505 w 20801"/>
                <a:gd name="connsiteY16" fmla="*/ 18125 h 22225"/>
                <a:gd name="connsiteX17" fmla="*/ 7143 w 20801"/>
                <a:gd name="connsiteY17" fmla="*/ 21365 h 22225"/>
                <a:gd name="connsiteX18" fmla="*/ 5783 w 20801"/>
                <a:gd name="connsiteY18" fmla="*/ 18240 h 22225"/>
                <a:gd name="connsiteX19" fmla="*/ 4108 w 20801"/>
                <a:gd name="connsiteY19" fmla="*/ 22225 h 22225"/>
                <a:gd name="connsiteX20" fmla="*/ 3997 w 20801"/>
                <a:gd name="connsiteY20" fmla="*/ 16514 h 22225"/>
                <a:gd name="connsiteX21" fmla="*/ 0 w 20801"/>
                <a:gd name="connsiteY21" fmla="*/ 15936 h 22225"/>
                <a:gd name="connsiteX22" fmla="*/ 4447 w 20801"/>
                <a:gd name="connsiteY22" fmla="*/ 10248 h 22225"/>
                <a:gd name="connsiteX23" fmla="*/ 3753 w 20801"/>
                <a:gd name="connsiteY23" fmla="*/ 7264 h 22225"/>
                <a:gd name="connsiteX24" fmla="*/ 6350 w 20801"/>
                <a:gd name="connsiteY24" fmla="*/ 7817 h 22225"/>
                <a:gd name="connsiteX25" fmla="*/ 7735 w 20801"/>
                <a:gd name="connsiteY25" fmla="*/ 4067 h 22225"/>
                <a:gd name="connsiteX26" fmla="*/ 9528 w 20801"/>
                <a:gd name="connsiteY26" fmla="*/ 6382 h 22225"/>
                <a:gd name="connsiteX27" fmla="*/ 10630 w 20801"/>
                <a:gd name="connsiteY27" fmla="*/ 2120 h 22225"/>
                <a:gd name="connsiteX28" fmla="*/ 12421 w 20801"/>
                <a:gd name="connsiteY28" fmla="*/ 5339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801" h="22225">
                  <a:moveTo>
                    <a:pt x="12421" y="5339"/>
                  </a:moveTo>
                  <a:lnTo>
                    <a:pt x="15768" y="0"/>
                  </a:lnTo>
                  <a:cubicBezTo>
                    <a:pt x="15680" y="1926"/>
                    <a:pt x="15591" y="3851"/>
                    <a:pt x="15503" y="5777"/>
                  </a:cubicBezTo>
                  <a:lnTo>
                    <a:pt x="18985" y="3172"/>
                  </a:lnTo>
                  <a:lnTo>
                    <a:pt x="17358" y="6532"/>
                  </a:lnTo>
                  <a:lnTo>
                    <a:pt x="20801" y="6159"/>
                  </a:lnTo>
                  <a:lnTo>
                    <a:pt x="17963" y="9402"/>
                  </a:lnTo>
                  <a:lnTo>
                    <a:pt x="19248" y="11290"/>
                  </a:lnTo>
                  <a:lnTo>
                    <a:pt x="17358" y="12310"/>
                  </a:lnTo>
                  <a:lnTo>
                    <a:pt x="19855" y="15632"/>
                  </a:lnTo>
                  <a:lnTo>
                    <a:pt x="15618" y="14350"/>
                  </a:lnTo>
                  <a:cubicBezTo>
                    <a:pt x="15719" y="15357"/>
                    <a:pt x="15819" y="16363"/>
                    <a:pt x="15920" y="17370"/>
                  </a:cubicBezTo>
                  <a:lnTo>
                    <a:pt x="13158" y="15935"/>
                  </a:lnTo>
                  <a:lnTo>
                    <a:pt x="12590" y="18842"/>
                  </a:lnTo>
                  <a:lnTo>
                    <a:pt x="10850" y="17370"/>
                  </a:lnTo>
                  <a:lnTo>
                    <a:pt x="9678" y="19712"/>
                  </a:lnTo>
                  <a:lnTo>
                    <a:pt x="8505" y="18125"/>
                  </a:lnTo>
                  <a:lnTo>
                    <a:pt x="7143" y="21365"/>
                  </a:lnTo>
                  <a:cubicBezTo>
                    <a:pt x="7106" y="20245"/>
                    <a:pt x="5820" y="19360"/>
                    <a:pt x="5783" y="18240"/>
                  </a:cubicBezTo>
                  <a:lnTo>
                    <a:pt x="4108" y="22225"/>
                  </a:lnTo>
                  <a:cubicBezTo>
                    <a:pt x="3997" y="20293"/>
                    <a:pt x="4108" y="18446"/>
                    <a:pt x="3997" y="16514"/>
                  </a:cubicBezTo>
                  <a:lnTo>
                    <a:pt x="0" y="15936"/>
                  </a:lnTo>
                  <a:lnTo>
                    <a:pt x="4447" y="10248"/>
                  </a:lnTo>
                  <a:lnTo>
                    <a:pt x="3753" y="7264"/>
                  </a:lnTo>
                  <a:lnTo>
                    <a:pt x="6350" y="7817"/>
                  </a:lnTo>
                  <a:lnTo>
                    <a:pt x="7735" y="4067"/>
                  </a:lnTo>
                  <a:lnTo>
                    <a:pt x="9528" y="6382"/>
                  </a:lnTo>
                  <a:lnTo>
                    <a:pt x="10630" y="2120"/>
                  </a:lnTo>
                  <a:lnTo>
                    <a:pt x="12421" y="5339"/>
                  </a:lnTo>
                  <a:close/>
                </a:path>
              </a:pathLst>
            </a:custGeom>
            <a:solidFill>
              <a:srgbClr val="FFFF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2803212" y="1420945"/>
              <a:ext cx="6704720" cy="754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 smtClean="0">
                  <a:solidFill>
                    <a:schemeClr val="tx1"/>
                  </a:solidFill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「カードで稼いでのし上がれ！」</a:t>
              </a:r>
              <a:endParaRPr kumimoji="1" lang="ja-JP" altLang="en-US" sz="32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</p:txBody>
        </p:sp>
      </p:grpSp>
      <p:pic>
        <p:nvPicPr>
          <p:cNvPr id="137" name="図 1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391" y="2530746"/>
            <a:ext cx="3434535" cy="3875357"/>
          </a:xfrm>
          <a:prstGeom prst="rect">
            <a:avLst/>
          </a:prstGeom>
        </p:spPr>
      </p:pic>
      <p:sp>
        <p:nvSpPr>
          <p:cNvPr id="136" name="正方形/長方形 135"/>
          <p:cNvSpPr/>
          <p:nvPr/>
        </p:nvSpPr>
        <p:spPr>
          <a:xfrm rot="20795261">
            <a:off x="2409338" y="5440874"/>
            <a:ext cx="3928950" cy="765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相手</a:t>
            </a:r>
            <a:r>
              <a:rPr lang="ja-JP" altLang="en-US" sz="36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を押しのける</a:t>
            </a:r>
            <a:endParaRPr kumimoji="1" lang="ja-JP" altLang="en-US" sz="36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15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4" grpId="0" animBg="1"/>
      <p:bldP spid="1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方形/長方形 114"/>
          <p:cNvSpPr/>
          <p:nvPr/>
        </p:nvSpPr>
        <p:spPr>
          <a:xfrm>
            <a:off x="7183958" y="994374"/>
            <a:ext cx="4852219" cy="413713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0928" y="994375"/>
            <a:ext cx="4852219" cy="413713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右矢印 59"/>
          <p:cNvSpPr/>
          <p:nvPr/>
        </p:nvSpPr>
        <p:spPr>
          <a:xfrm>
            <a:off x="5569228" y="2424209"/>
            <a:ext cx="1094234" cy="76634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4123816" y="150027"/>
            <a:ext cx="4163097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フロ</a:t>
            </a:r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ー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7441110" y="1318577"/>
            <a:ext cx="4265065" cy="3107379"/>
            <a:chOff x="7627564" y="2357642"/>
            <a:chExt cx="4212761" cy="3069272"/>
          </a:xfrm>
        </p:grpSpPr>
        <p:grpSp>
          <p:nvGrpSpPr>
            <p:cNvPr id="26" name="グループ化 25"/>
            <p:cNvGrpSpPr/>
            <p:nvPr/>
          </p:nvGrpSpPr>
          <p:grpSpPr>
            <a:xfrm>
              <a:off x="7727135" y="2520958"/>
              <a:ext cx="4113190" cy="2742127"/>
              <a:chOff x="3133307" y="2269293"/>
              <a:chExt cx="3182176" cy="2121451"/>
            </a:xfrm>
          </p:grpSpPr>
          <p:pic>
            <p:nvPicPr>
              <p:cNvPr id="27" name="図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3307" y="2269293"/>
                <a:ext cx="3182176" cy="2121451"/>
              </a:xfrm>
              <a:prstGeom prst="rect">
                <a:avLst/>
              </a:prstGeom>
            </p:spPr>
          </p:pic>
          <p:pic>
            <p:nvPicPr>
              <p:cNvPr id="28" name="図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307" y="2279495"/>
                <a:ext cx="3182176" cy="2102294"/>
              </a:xfrm>
              <a:prstGeom prst="rect">
                <a:avLst/>
              </a:prstGeom>
            </p:spPr>
          </p:pic>
        </p:grpSp>
        <p:pic>
          <p:nvPicPr>
            <p:cNvPr id="29" name="図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7423" y="2639746"/>
              <a:ext cx="964960" cy="964960"/>
            </a:xfrm>
            <a:prstGeom prst="rect">
              <a:avLst/>
            </a:prstGeom>
            <a:effectLst>
              <a:glow rad="38100">
                <a:srgbClr val="FF0000"/>
              </a:glow>
              <a:outerShdw blurRad="50800" dist="38100" dir="8100000" sx="106000" sy="106000" algn="tr" rotWithShape="0">
                <a:srgbClr val="FF0000">
                  <a:alpha val="85000"/>
                </a:srgbClr>
              </a:outerShdw>
            </a:effectLst>
          </p:spPr>
        </p:pic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725" y="3775884"/>
              <a:ext cx="1035534" cy="958569"/>
            </a:xfrm>
            <a:prstGeom prst="rect">
              <a:avLst/>
            </a:prstGeom>
            <a:effectLst>
              <a:glow rad="38100">
                <a:schemeClr val="accent1">
                  <a:satMod val="175000"/>
                </a:schemeClr>
              </a:glow>
              <a:outerShdw blurRad="50800" dist="38100" dir="8100000" sx="106000" sy="106000" algn="tr" rotWithShape="0">
                <a:schemeClr val="accent5">
                  <a:alpha val="85000"/>
                </a:schemeClr>
              </a:outerShdw>
            </a:effectLst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933" y="2357642"/>
              <a:ext cx="715298" cy="715298"/>
            </a:xfrm>
            <a:prstGeom prst="rect">
              <a:avLst/>
            </a:prstGeom>
            <a:effectLst>
              <a:glow rad="38100">
                <a:srgbClr val="FFFF00"/>
              </a:glow>
              <a:outerShdw blurRad="50800" dist="38100" dir="8100000" sx="106000" sy="106000" algn="tr" rotWithShape="0">
                <a:srgbClr val="FFFF00">
                  <a:alpha val="85000"/>
                </a:srgbClr>
              </a:outerShdw>
            </a:effectLst>
          </p:spPr>
        </p:pic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028" y="4391561"/>
              <a:ext cx="878415" cy="773744"/>
            </a:xfrm>
            <a:prstGeom prst="rect">
              <a:avLst/>
            </a:prstGeom>
            <a:effectLst>
              <a:glow rad="38100">
                <a:srgbClr val="005426"/>
              </a:glow>
              <a:outerShdw blurRad="50800" dist="38100" dir="8100000" sx="106000" sy="106000" algn="tr" rotWithShape="0">
                <a:srgbClr val="005426">
                  <a:alpha val="85000"/>
                </a:srgbClr>
              </a:outerShdw>
            </a:effectLst>
          </p:spPr>
        </p:pic>
        <p:sp>
          <p:nvSpPr>
            <p:cNvPr id="33" name="テキスト ボックス 32"/>
            <p:cNvSpPr txBox="1"/>
            <p:nvPr/>
          </p:nvSpPr>
          <p:spPr>
            <a:xfrm>
              <a:off x="10137909" y="4632828"/>
              <a:ext cx="1210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b="1" smtClean="0">
                  <a:ln w="3175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Pop !</a:t>
              </a: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7627564" y="4903694"/>
              <a:ext cx="1210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b="1" dirty="0" smtClean="0">
                  <a:ln w="3175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Pop !</a:t>
              </a: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9281469" y="3481094"/>
              <a:ext cx="1210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b="1" smtClean="0">
                  <a:ln w="3175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Pop !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7727135" y="2957874"/>
              <a:ext cx="1210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b="1" smtClean="0">
                  <a:ln w="3175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Pop !</a:t>
              </a:r>
            </a:p>
          </p:txBody>
        </p:sp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2142" y="4167118"/>
              <a:ext cx="379503" cy="226960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7355" y="4060810"/>
              <a:ext cx="174637" cy="156148"/>
            </a:xfrm>
            <a:prstGeom prst="rect">
              <a:avLst/>
            </a:prstGeom>
          </p:spPr>
        </p:pic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23" y="4444786"/>
              <a:ext cx="174637" cy="156148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299" y="3108933"/>
              <a:ext cx="379503" cy="226960"/>
            </a:xfrm>
            <a:prstGeom prst="rect">
              <a:avLst/>
            </a:prstGeom>
          </p:spPr>
        </p:pic>
        <p:pic>
          <p:nvPicPr>
            <p:cNvPr id="41" name="図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512" y="3002625"/>
              <a:ext cx="174637" cy="156148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5980" y="3386601"/>
              <a:ext cx="174637" cy="156148"/>
            </a:xfrm>
            <a:prstGeom prst="rect">
              <a:avLst/>
            </a:prstGeom>
          </p:spPr>
        </p:pic>
        <p:pic>
          <p:nvPicPr>
            <p:cNvPr id="46" name="図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815" y="2681219"/>
              <a:ext cx="379503" cy="226960"/>
            </a:xfrm>
            <a:prstGeom prst="rect">
              <a:avLst/>
            </a:prstGeom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028" y="2574911"/>
              <a:ext cx="174637" cy="156148"/>
            </a:xfrm>
            <a:prstGeom prst="rect">
              <a:avLst/>
            </a:prstGeom>
          </p:spPr>
        </p:pic>
        <p:pic>
          <p:nvPicPr>
            <p:cNvPr id="49" name="図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496" y="2958887"/>
              <a:ext cx="174637" cy="156148"/>
            </a:xfrm>
            <a:prstGeom prst="rect">
              <a:avLst/>
            </a:prstGeom>
          </p:spPr>
        </p:pic>
      </p:grpSp>
      <p:sp>
        <p:nvSpPr>
          <p:cNvPr id="25" name="正方形/長方形 24"/>
          <p:cNvSpPr/>
          <p:nvPr/>
        </p:nvSpPr>
        <p:spPr>
          <a:xfrm>
            <a:off x="8662673" y="4391699"/>
            <a:ext cx="2764041" cy="55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その結果で</a:t>
            </a:r>
            <a:endParaRPr lang="en-US" altLang="ja-JP" sz="20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一斉に建物が</a:t>
            </a:r>
            <a:r>
              <a:rPr lang="en-US" altLang="ja-JP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POP</a:t>
            </a:r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！</a:t>
            </a:r>
            <a:endParaRPr lang="en-US" altLang="ja-JP" sz="20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50" name="グループ化 49"/>
          <p:cNvGrpSpPr/>
          <p:nvPr/>
        </p:nvGrpSpPr>
        <p:grpSpPr>
          <a:xfrm>
            <a:off x="666312" y="1137406"/>
            <a:ext cx="3781881" cy="3002350"/>
            <a:chOff x="290797" y="2123385"/>
            <a:chExt cx="3905144" cy="3100206"/>
          </a:xfrm>
        </p:grpSpPr>
        <p:grpSp>
          <p:nvGrpSpPr>
            <p:cNvPr id="51" name="グループ化 50"/>
            <p:cNvGrpSpPr/>
            <p:nvPr/>
          </p:nvGrpSpPr>
          <p:grpSpPr>
            <a:xfrm>
              <a:off x="2203845" y="2535026"/>
              <a:ext cx="1920964" cy="1280643"/>
              <a:chOff x="3191363" y="2341863"/>
              <a:chExt cx="3182176" cy="2121451"/>
            </a:xfrm>
          </p:grpSpPr>
          <p:grpSp>
            <p:nvGrpSpPr>
              <p:cNvPr id="102" name="グループ化 101"/>
              <p:cNvGrpSpPr/>
              <p:nvPr/>
            </p:nvGrpSpPr>
            <p:grpSpPr>
              <a:xfrm>
                <a:off x="3191363" y="2341863"/>
                <a:ext cx="3182176" cy="2121451"/>
                <a:chOff x="3133307" y="2269293"/>
                <a:chExt cx="3182176" cy="2121451"/>
              </a:xfrm>
            </p:grpSpPr>
            <p:pic>
              <p:nvPicPr>
                <p:cNvPr id="104" name="図 10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3307" y="2269293"/>
                  <a:ext cx="3182176" cy="2121451"/>
                </a:xfrm>
                <a:prstGeom prst="rect">
                  <a:avLst/>
                </a:prstGeom>
              </p:spPr>
            </p:pic>
            <p:pic>
              <p:nvPicPr>
                <p:cNvPr id="105" name="図 10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33307" y="2279495"/>
                  <a:ext cx="3182176" cy="2102294"/>
                </a:xfrm>
                <a:prstGeom prst="rect">
                  <a:avLst/>
                </a:prstGeom>
              </p:spPr>
            </p:pic>
          </p:grpSp>
          <p:sp>
            <p:nvSpPr>
              <p:cNvPr id="103" name="正方形/長方形 102"/>
              <p:cNvSpPr/>
              <p:nvPr/>
            </p:nvSpPr>
            <p:spPr>
              <a:xfrm>
                <a:off x="4471082" y="2764025"/>
                <a:ext cx="622738" cy="435595"/>
              </a:xfrm>
              <a:prstGeom prst="rect">
                <a:avLst/>
              </a:prstGeom>
              <a:solidFill>
                <a:srgbClr val="FF0000">
                  <a:alpha val="55000"/>
                </a:srgb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836383" y="4150880"/>
              <a:ext cx="854164" cy="569443"/>
              <a:chOff x="3191363" y="2341863"/>
              <a:chExt cx="3182176" cy="2121451"/>
            </a:xfrm>
          </p:grpSpPr>
          <p:grpSp>
            <p:nvGrpSpPr>
              <p:cNvPr id="98" name="グループ化 97"/>
              <p:cNvGrpSpPr/>
              <p:nvPr/>
            </p:nvGrpSpPr>
            <p:grpSpPr>
              <a:xfrm>
                <a:off x="3191363" y="2341863"/>
                <a:ext cx="3182176" cy="2121451"/>
                <a:chOff x="3133307" y="2269293"/>
                <a:chExt cx="3182176" cy="2121451"/>
              </a:xfrm>
            </p:grpSpPr>
            <p:pic>
              <p:nvPicPr>
                <p:cNvPr id="100" name="図 99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3307" y="2269293"/>
                  <a:ext cx="3182176" cy="2121451"/>
                </a:xfrm>
                <a:prstGeom prst="rect">
                  <a:avLst/>
                </a:prstGeom>
              </p:spPr>
            </p:pic>
            <p:pic>
              <p:nvPicPr>
                <p:cNvPr id="101" name="図 10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33307" y="2279495"/>
                  <a:ext cx="3182176" cy="2102294"/>
                </a:xfrm>
                <a:prstGeom prst="rect">
                  <a:avLst/>
                </a:prstGeom>
              </p:spPr>
            </p:pic>
          </p:grpSp>
          <p:sp>
            <p:nvSpPr>
              <p:cNvPr id="99" name="正方形/長方形 98"/>
              <p:cNvSpPr/>
              <p:nvPr/>
            </p:nvSpPr>
            <p:spPr>
              <a:xfrm>
                <a:off x="5092959" y="3584215"/>
                <a:ext cx="622737" cy="435595"/>
              </a:xfrm>
              <a:prstGeom prst="rect">
                <a:avLst/>
              </a:prstGeom>
              <a:solidFill>
                <a:schemeClr val="accent5">
                  <a:alpha val="55000"/>
                </a:schemeClr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2063636" y="4150880"/>
              <a:ext cx="854164" cy="569443"/>
              <a:chOff x="3191363" y="2341863"/>
              <a:chExt cx="3182176" cy="2121451"/>
            </a:xfrm>
          </p:grpSpPr>
          <p:grpSp>
            <p:nvGrpSpPr>
              <p:cNvPr id="94" name="グループ化 93"/>
              <p:cNvGrpSpPr/>
              <p:nvPr/>
            </p:nvGrpSpPr>
            <p:grpSpPr>
              <a:xfrm>
                <a:off x="3191363" y="2341863"/>
                <a:ext cx="3182176" cy="2121451"/>
                <a:chOff x="3133307" y="2269293"/>
                <a:chExt cx="3182176" cy="2121451"/>
              </a:xfrm>
            </p:grpSpPr>
            <p:pic>
              <p:nvPicPr>
                <p:cNvPr id="96" name="図 95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3307" y="2269293"/>
                  <a:ext cx="3182176" cy="2121451"/>
                </a:xfrm>
                <a:prstGeom prst="rect">
                  <a:avLst/>
                </a:prstGeom>
              </p:spPr>
            </p:pic>
            <p:pic>
              <p:nvPicPr>
                <p:cNvPr id="97" name="図 9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33307" y="2279495"/>
                  <a:ext cx="3182176" cy="2102294"/>
                </a:xfrm>
                <a:prstGeom prst="rect">
                  <a:avLst/>
                </a:prstGeom>
              </p:spPr>
            </p:pic>
          </p:grpSp>
          <p:sp>
            <p:nvSpPr>
              <p:cNvPr id="95" name="正方形/長方形 94"/>
              <p:cNvSpPr/>
              <p:nvPr/>
            </p:nvSpPr>
            <p:spPr>
              <a:xfrm>
                <a:off x="3191363" y="2352063"/>
                <a:ext cx="622737" cy="435595"/>
              </a:xfrm>
              <a:prstGeom prst="rect">
                <a:avLst/>
              </a:prstGeom>
              <a:solidFill>
                <a:srgbClr val="FFC000">
                  <a:alpha val="55000"/>
                </a:srgbClr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3259954" y="4150880"/>
              <a:ext cx="854164" cy="569443"/>
              <a:chOff x="3191363" y="2341863"/>
              <a:chExt cx="3182176" cy="2121451"/>
            </a:xfrm>
          </p:grpSpPr>
          <p:grpSp>
            <p:nvGrpSpPr>
              <p:cNvPr id="90" name="グループ化 89"/>
              <p:cNvGrpSpPr/>
              <p:nvPr/>
            </p:nvGrpSpPr>
            <p:grpSpPr>
              <a:xfrm>
                <a:off x="3191363" y="2341863"/>
                <a:ext cx="3182176" cy="2121451"/>
                <a:chOff x="3133307" y="2269293"/>
                <a:chExt cx="3182176" cy="2121451"/>
              </a:xfrm>
            </p:grpSpPr>
            <p:pic>
              <p:nvPicPr>
                <p:cNvPr id="92" name="図 9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3307" y="2269293"/>
                  <a:ext cx="3182176" cy="2121451"/>
                </a:xfrm>
                <a:prstGeom prst="rect">
                  <a:avLst/>
                </a:prstGeom>
              </p:spPr>
            </p:pic>
            <p:pic>
              <p:nvPicPr>
                <p:cNvPr id="93" name="図 9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33307" y="2279495"/>
                  <a:ext cx="3182176" cy="2102294"/>
                </a:xfrm>
                <a:prstGeom prst="rect">
                  <a:avLst/>
                </a:prstGeom>
              </p:spPr>
            </p:pic>
          </p:grpSp>
          <p:sp>
            <p:nvSpPr>
              <p:cNvPr id="91" name="正方形/長方形 90"/>
              <p:cNvSpPr/>
              <p:nvPr/>
            </p:nvSpPr>
            <p:spPr>
              <a:xfrm>
                <a:off x="3223987" y="3987434"/>
                <a:ext cx="622739" cy="435597"/>
              </a:xfrm>
              <a:prstGeom prst="rect">
                <a:avLst/>
              </a:prstGeom>
              <a:solidFill>
                <a:srgbClr val="005426">
                  <a:alpha val="55000"/>
                </a:srgbClr>
              </a:solidFill>
              <a:ln w="28575">
                <a:solidFill>
                  <a:srgbClr val="0054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7" name="右矢印 58"/>
            <p:cNvSpPr/>
            <p:nvPr/>
          </p:nvSpPr>
          <p:spPr>
            <a:xfrm rot="19636662" flipV="1">
              <a:off x="857160" y="4677848"/>
              <a:ext cx="566561" cy="161879"/>
            </a:xfrm>
            <a:custGeom>
              <a:avLst/>
              <a:gdLst>
                <a:gd name="connsiteX0" fmla="*/ 0 w 2910021"/>
                <a:gd name="connsiteY0" fmla="*/ 191981 h 767925"/>
                <a:gd name="connsiteX1" fmla="*/ 2526059 w 2910021"/>
                <a:gd name="connsiteY1" fmla="*/ 191981 h 767925"/>
                <a:gd name="connsiteX2" fmla="*/ 2526059 w 2910021"/>
                <a:gd name="connsiteY2" fmla="*/ 0 h 767925"/>
                <a:gd name="connsiteX3" fmla="*/ 2910021 w 2910021"/>
                <a:gd name="connsiteY3" fmla="*/ 383963 h 767925"/>
                <a:gd name="connsiteX4" fmla="*/ 2526059 w 2910021"/>
                <a:gd name="connsiteY4" fmla="*/ 767925 h 767925"/>
                <a:gd name="connsiteX5" fmla="*/ 2526059 w 2910021"/>
                <a:gd name="connsiteY5" fmla="*/ 575944 h 767925"/>
                <a:gd name="connsiteX6" fmla="*/ 0 w 2910021"/>
                <a:gd name="connsiteY6" fmla="*/ 575944 h 767925"/>
                <a:gd name="connsiteX7" fmla="*/ 0 w 2910021"/>
                <a:gd name="connsiteY7" fmla="*/ 191981 h 767925"/>
                <a:gd name="connsiteX0" fmla="*/ 0 w 2910021"/>
                <a:gd name="connsiteY0" fmla="*/ 191981 h 1000154"/>
                <a:gd name="connsiteX1" fmla="*/ 2526059 w 2910021"/>
                <a:gd name="connsiteY1" fmla="*/ 191981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526059 w 2910021"/>
                <a:gd name="connsiteY5" fmla="*/ 575944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526059 w 2910021"/>
                <a:gd name="connsiteY1" fmla="*/ 191981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526059 w 2910021"/>
                <a:gd name="connsiteY1" fmla="*/ 191981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351888 w 2910021"/>
                <a:gd name="connsiteY1" fmla="*/ 351638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351888 w 2910021"/>
                <a:gd name="connsiteY1" fmla="*/ 351638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351888 w 2910021"/>
                <a:gd name="connsiteY1" fmla="*/ 351638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468003 w 2910021"/>
                <a:gd name="connsiteY1" fmla="*/ 409696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46838 h 855011"/>
                <a:gd name="connsiteX1" fmla="*/ 2468003 w 2910021"/>
                <a:gd name="connsiteY1" fmla="*/ 264553 h 855011"/>
                <a:gd name="connsiteX2" fmla="*/ 2584116 w 2910021"/>
                <a:gd name="connsiteY2" fmla="*/ 0 h 855011"/>
                <a:gd name="connsiteX3" fmla="*/ 2910021 w 2910021"/>
                <a:gd name="connsiteY3" fmla="*/ 238820 h 855011"/>
                <a:gd name="connsiteX4" fmla="*/ 2250288 w 2910021"/>
                <a:gd name="connsiteY4" fmla="*/ 855011 h 855011"/>
                <a:gd name="connsiteX5" fmla="*/ 2366402 w 2910021"/>
                <a:gd name="connsiteY5" fmla="*/ 503372 h 855011"/>
                <a:gd name="connsiteX6" fmla="*/ 0 w 2910021"/>
                <a:gd name="connsiteY6" fmla="*/ 430801 h 855011"/>
                <a:gd name="connsiteX7" fmla="*/ 0 w 2910021"/>
                <a:gd name="connsiteY7" fmla="*/ 46838 h 855011"/>
                <a:gd name="connsiteX0" fmla="*/ 0 w 2793907"/>
                <a:gd name="connsiteY0" fmla="*/ 46838 h 855011"/>
                <a:gd name="connsiteX1" fmla="*/ 2468003 w 2793907"/>
                <a:gd name="connsiteY1" fmla="*/ 264553 h 855011"/>
                <a:gd name="connsiteX2" fmla="*/ 2584116 w 2793907"/>
                <a:gd name="connsiteY2" fmla="*/ 0 h 855011"/>
                <a:gd name="connsiteX3" fmla="*/ 2793907 w 2793907"/>
                <a:gd name="connsiteY3" fmla="*/ 543620 h 855011"/>
                <a:gd name="connsiteX4" fmla="*/ 2250288 w 2793907"/>
                <a:gd name="connsiteY4" fmla="*/ 855011 h 855011"/>
                <a:gd name="connsiteX5" fmla="*/ 2366402 w 2793907"/>
                <a:gd name="connsiteY5" fmla="*/ 503372 h 855011"/>
                <a:gd name="connsiteX6" fmla="*/ 0 w 2793907"/>
                <a:gd name="connsiteY6" fmla="*/ 430801 h 855011"/>
                <a:gd name="connsiteX7" fmla="*/ 0 w 2793907"/>
                <a:gd name="connsiteY7" fmla="*/ 46838 h 855011"/>
                <a:gd name="connsiteX0" fmla="*/ 0 w 2793907"/>
                <a:gd name="connsiteY0" fmla="*/ 0 h 1040402"/>
                <a:gd name="connsiteX1" fmla="*/ 2468003 w 2793907"/>
                <a:gd name="connsiteY1" fmla="*/ 449944 h 1040402"/>
                <a:gd name="connsiteX2" fmla="*/ 2584116 w 2793907"/>
                <a:gd name="connsiteY2" fmla="*/ 185391 h 1040402"/>
                <a:gd name="connsiteX3" fmla="*/ 2793907 w 2793907"/>
                <a:gd name="connsiteY3" fmla="*/ 729011 h 1040402"/>
                <a:gd name="connsiteX4" fmla="*/ 2250288 w 2793907"/>
                <a:gd name="connsiteY4" fmla="*/ 1040402 h 1040402"/>
                <a:gd name="connsiteX5" fmla="*/ 2366402 w 2793907"/>
                <a:gd name="connsiteY5" fmla="*/ 688763 h 1040402"/>
                <a:gd name="connsiteX6" fmla="*/ 0 w 2793907"/>
                <a:gd name="connsiteY6" fmla="*/ 616192 h 1040402"/>
                <a:gd name="connsiteX7" fmla="*/ 0 w 2793907"/>
                <a:gd name="connsiteY7" fmla="*/ 0 h 1040402"/>
                <a:gd name="connsiteX0" fmla="*/ 14515 w 2808422"/>
                <a:gd name="connsiteY0" fmla="*/ 0 h 1040402"/>
                <a:gd name="connsiteX1" fmla="*/ 2482518 w 2808422"/>
                <a:gd name="connsiteY1" fmla="*/ 449944 h 1040402"/>
                <a:gd name="connsiteX2" fmla="*/ 2598631 w 2808422"/>
                <a:gd name="connsiteY2" fmla="*/ 185391 h 1040402"/>
                <a:gd name="connsiteX3" fmla="*/ 2808422 w 2808422"/>
                <a:gd name="connsiteY3" fmla="*/ 729011 h 1040402"/>
                <a:gd name="connsiteX4" fmla="*/ 2264803 w 2808422"/>
                <a:gd name="connsiteY4" fmla="*/ 1040402 h 1040402"/>
                <a:gd name="connsiteX5" fmla="*/ 2380917 w 2808422"/>
                <a:gd name="connsiteY5" fmla="*/ 688763 h 1040402"/>
                <a:gd name="connsiteX6" fmla="*/ 0 w 2808422"/>
                <a:gd name="connsiteY6" fmla="*/ 775849 h 1040402"/>
                <a:gd name="connsiteX7" fmla="*/ 14515 w 2808422"/>
                <a:gd name="connsiteY7" fmla="*/ 0 h 1040402"/>
                <a:gd name="connsiteX0" fmla="*/ 0 w 2793907"/>
                <a:gd name="connsiteY0" fmla="*/ 0 h 1040402"/>
                <a:gd name="connsiteX1" fmla="*/ 2468003 w 2793907"/>
                <a:gd name="connsiteY1" fmla="*/ 449944 h 1040402"/>
                <a:gd name="connsiteX2" fmla="*/ 2584116 w 2793907"/>
                <a:gd name="connsiteY2" fmla="*/ 185391 h 1040402"/>
                <a:gd name="connsiteX3" fmla="*/ 2793907 w 2793907"/>
                <a:gd name="connsiteY3" fmla="*/ 729011 h 1040402"/>
                <a:gd name="connsiteX4" fmla="*/ 2250288 w 2793907"/>
                <a:gd name="connsiteY4" fmla="*/ 1040402 h 1040402"/>
                <a:gd name="connsiteX5" fmla="*/ 2366402 w 2793907"/>
                <a:gd name="connsiteY5" fmla="*/ 688763 h 1040402"/>
                <a:gd name="connsiteX6" fmla="*/ 14513 w 2793907"/>
                <a:gd name="connsiteY6" fmla="*/ 790363 h 1040402"/>
                <a:gd name="connsiteX7" fmla="*/ 0 w 2793907"/>
                <a:gd name="connsiteY7" fmla="*/ 0 h 1040402"/>
                <a:gd name="connsiteX0" fmla="*/ 0 w 2793907"/>
                <a:gd name="connsiteY0" fmla="*/ 0 h 866231"/>
                <a:gd name="connsiteX1" fmla="*/ 2468003 w 2793907"/>
                <a:gd name="connsiteY1" fmla="*/ 449944 h 866231"/>
                <a:gd name="connsiteX2" fmla="*/ 2584116 w 2793907"/>
                <a:gd name="connsiteY2" fmla="*/ 185391 h 866231"/>
                <a:gd name="connsiteX3" fmla="*/ 2793907 w 2793907"/>
                <a:gd name="connsiteY3" fmla="*/ 729011 h 866231"/>
                <a:gd name="connsiteX4" fmla="*/ 2366403 w 2793907"/>
                <a:gd name="connsiteY4" fmla="*/ 866231 h 866231"/>
                <a:gd name="connsiteX5" fmla="*/ 2366402 w 2793907"/>
                <a:gd name="connsiteY5" fmla="*/ 688763 h 866231"/>
                <a:gd name="connsiteX6" fmla="*/ 14513 w 2793907"/>
                <a:gd name="connsiteY6" fmla="*/ 790363 h 866231"/>
                <a:gd name="connsiteX7" fmla="*/ 0 w 2793907"/>
                <a:gd name="connsiteY7" fmla="*/ 0 h 866231"/>
                <a:gd name="connsiteX0" fmla="*/ 0 w 2793907"/>
                <a:gd name="connsiteY0" fmla="*/ 0 h 953316"/>
                <a:gd name="connsiteX1" fmla="*/ 2468003 w 2793907"/>
                <a:gd name="connsiteY1" fmla="*/ 449944 h 953316"/>
                <a:gd name="connsiteX2" fmla="*/ 2584116 w 2793907"/>
                <a:gd name="connsiteY2" fmla="*/ 185391 h 953316"/>
                <a:gd name="connsiteX3" fmla="*/ 2793907 w 2793907"/>
                <a:gd name="connsiteY3" fmla="*/ 729011 h 953316"/>
                <a:gd name="connsiteX4" fmla="*/ 2293831 w 2793907"/>
                <a:gd name="connsiteY4" fmla="*/ 953316 h 953316"/>
                <a:gd name="connsiteX5" fmla="*/ 2366402 w 2793907"/>
                <a:gd name="connsiteY5" fmla="*/ 688763 h 953316"/>
                <a:gd name="connsiteX6" fmla="*/ 14513 w 2793907"/>
                <a:gd name="connsiteY6" fmla="*/ 790363 h 953316"/>
                <a:gd name="connsiteX7" fmla="*/ 0 w 2793907"/>
                <a:gd name="connsiteY7" fmla="*/ 0 h 9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3907" h="953316">
                  <a:moveTo>
                    <a:pt x="0" y="0"/>
                  </a:moveTo>
                  <a:cubicBezTo>
                    <a:pt x="783963" y="53219"/>
                    <a:pt x="1669526" y="106439"/>
                    <a:pt x="2468003" y="449944"/>
                  </a:cubicBezTo>
                  <a:lnTo>
                    <a:pt x="2584116" y="185391"/>
                  </a:lnTo>
                  <a:lnTo>
                    <a:pt x="2793907" y="729011"/>
                  </a:lnTo>
                  <a:lnTo>
                    <a:pt x="2293831" y="953316"/>
                  </a:lnTo>
                  <a:cubicBezTo>
                    <a:pt x="2293831" y="894160"/>
                    <a:pt x="2366402" y="747919"/>
                    <a:pt x="2366402" y="688763"/>
                  </a:cubicBezTo>
                  <a:cubicBezTo>
                    <a:pt x="1577601" y="475887"/>
                    <a:pt x="788800" y="640382"/>
                    <a:pt x="14513" y="7903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右矢印 58"/>
            <p:cNvSpPr/>
            <p:nvPr/>
          </p:nvSpPr>
          <p:spPr>
            <a:xfrm rot="2994024" flipH="1" flipV="1">
              <a:off x="1956519" y="4487259"/>
              <a:ext cx="761620" cy="250964"/>
            </a:xfrm>
            <a:custGeom>
              <a:avLst/>
              <a:gdLst>
                <a:gd name="connsiteX0" fmla="*/ 0 w 2910021"/>
                <a:gd name="connsiteY0" fmla="*/ 191981 h 767925"/>
                <a:gd name="connsiteX1" fmla="*/ 2526059 w 2910021"/>
                <a:gd name="connsiteY1" fmla="*/ 191981 h 767925"/>
                <a:gd name="connsiteX2" fmla="*/ 2526059 w 2910021"/>
                <a:gd name="connsiteY2" fmla="*/ 0 h 767925"/>
                <a:gd name="connsiteX3" fmla="*/ 2910021 w 2910021"/>
                <a:gd name="connsiteY3" fmla="*/ 383963 h 767925"/>
                <a:gd name="connsiteX4" fmla="*/ 2526059 w 2910021"/>
                <a:gd name="connsiteY4" fmla="*/ 767925 h 767925"/>
                <a:gd name="connsiteX5" fmla="*/ 2526059 w 2910021"/>
                <a:gd name="connsiteY5" fmla="*/ 575944 h 767925"/>
                <a:gd name="connsiteX6" fmla="*/ 0 w 2910021"/>
                <a:gd name="connsiteY6" fmla="*/ 575944 h 767925"/>
                <a:gd name="connsiteX7" fmla="*/ 0 w 2910021"/>
                <a:gd name="connsiteY7" fmla="*/ 191981 h 767925"/>
                <a:gd name="connsiteX0" fmla="*/ 0 w 2910021"/>
                <a:gd name="connsiteY0" fmla="*/ 191981 h 1000154"/>
                <a:gd name="connsiteX1" fmla="*/ 2526059 w 2910021"/>
                <a:gd name="connsiteY1" fmla="*/ 191981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526059 w 2910021"/>
                <a:gd name="connsiteY5" fmla="*/ 575944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526059 w 2910021"/>
                <a:gd name="connsiteY1" fmla="*/ 191981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526059 w 2910021"/>
                <a:gd name="connsiteY1" fmla="*/ 191981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351888 w 2910021"/>
                <a:gd name="connsiteY1" fmla="*/ 351638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351888 w 2910021"/>
                <a:gd name="connsiteY1" fmla="*/ 351638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351888 w 2910021"/>
                <a:gd name="connsiteY1" fmla="*/ 351638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191981 h 1000154"/>
                <a:gd name="connsiteX1" fmla="*/ 2468003 w 2910021"/>
                <a:gd name="connsiteY1" fmla="*/ 409696 h 1000154"/>
                <a:gd name="connsiteX2" fmla="*/ 2526059 w 2910021"/>
                <a:gd name="connsiteY2" fmla="*/ 0 h 1000154"/>
                <a:gd name="connsiteX3" fmla="*/ 2910021 w 2910021"/>
                <a:gd name="connsiteY3" fmla="*/ 383963 h 1000154"/>
                <a:gd name="connsiteX4" fmla="*/ 2250288 w 2910021"/>
                <a:gd name="connsiteY4" fmla="*/ 1000154 h 1000154"/>
                <a:gd name="connsiteX5" fmla="*/ 2366402 w 2910021"/>
                <a:gd name="connsiteY5" fmla="*/ 648515 h 1000154"/>
                <a:gd name="connsiteX6" fmla="*/ 0 w 2910021"/>
                <a:gd name="connsiteY6" fmla="*/ 575944 h 1000154"/>
                <a:gd name="connsiteX7" fmla="*/ 0 w 2910021"/>
                <a:gd name="connsiteY7" fmla="*/ 191981 h 1000154"/>
                <a:gd name="connsiteX0" fmla="*/ 0 w 2910021"/>
                <a:gd name="connsiteY0" fmla="*/ 46838 h 855011"/>
                <a:gd name="connsiteX1" fmla="*/ 2468003 w 2910021"/>
                <a:gd name="connsiteY1" fmla="*/ 264553 h 855011"/>
                <a:gd name="connsiteX2" fmla="*/ 2584116 w 2910021"/>
                <a:gd name="connsiteY2" fmla="*/ 0 h 855011"/>
                <a:gd name="connsiteX3" fmla="*/ 2910021 w 2910021"/>
                <a:gd name="connsiteY3" fmla="*/ 238820 h 855011"/>
                <a:gd name="connsiteX4" fmla="*/ 2250288 w 2910021"/>
                <a:gd name="connsiteY4" fmla="*/ 855011 h 855011"/>
                <a:gd name="connsiteX5" fmla="*/ 2366402 w 2910021"/>
                <a:gd name="connsiteY5" fmla="*/ 503372 h 855011"/>
                <a:gd name="connsiteX6" fmla="*/ 0 w 2910021"/>
                <a:gd name="connsiteY6" fmla="*/ 430801 h 855011"/>
                <a:gd name="connsiteX7" fmla="*/ 0 w 2910021"/>
                <a:gd name="connsiteY7" fmla="*/ 46838 h 855011"/>
                <a:gd name="connsiteX0" fmla="*/ 0 w 2793907"/>
                <a:gd name="connsiteY0" fmla="*/ 46838 h 855011"/>
                <a:gd name="connsiteX1" fmla="*/ 2468003 w 2793907"/>
                <a:gd name="connsiteY1" fmla="*/ 264553 h 855011"/>
                <a:gd name="connsiteX2" fmla="*/ 2584116 w 2793907"/>
                <a:gd name="connsiteY2" fmla="*/ 0 h 855011"/>
                <a:gd name="connsiteX3" fmla="*/ 2793907 w 2793907"/>
                <a:gd name="connsiteY3" fmla="*/ 543620 h 855011"/>
                <a:gd name="connsiteX4" fmla="*/ 2250288 w 2793907"/>
                <a:gd name="connsiteY4" fmla="*/ 855011 h 855011"/>
                <a:gd name="connsiteX5" fmla="*/ 2366402 w 2793907"/>
                <a:gd name="connsiteY5" fmla="*/ 503372 h 855011"/>
                <a:gd name="connsiteX6" fmla="*/ 0 w 2793907"/>
                <a:gd name="connsiteY6" fmla="*/ 430801 h 855011"/>
                <a:gd name="connsiteX7" fmla="*/ 0 w 2793907"/>
                <a:gd name="connsiteY7" fmla="*/ 46838 h 855011"/>
                <a:gd name="connsiteX0" fmla="*/ 0 w 2793907"/>
                <a:gd name="connsiteY0" fmla="*/ 0 h 1040402"/>
                <a:gd name="connsiteX1" fmla="*/ 2468003 w 2793907"/>
                <a:gd name="connsiteY1" fmla="*/ 449944 h 1040402"/>
                <a:gd name="connsiteX2" fmla="*/ 2584116 w 2793907"/>
                <a:gd name="connsiteY2" fmla="*/ 185391 h 1040402"/>
                <a:gd name="connsiteX3" fmla="*/ 2793907 w 2793907"/>
                <a:gd name="connsiteY3" fmla="*/ 729011 h 1040402"/>
                <a:gd name="connsiteX4" fmla="*/ 2250288 w 2793907"/>
                <a:gd name="connsiteY4" fmla="*/ 1040402 h 1040402"/>
                <a:gd name="connsiteX5" fmla="*/ 2366402 w 2793907"/>
                <a:gd name="connsiteY5" fmla="*/ 688763 h 1040402"/>
                <a:gd name="connsiteX6" fmla="*/ 0 w 2793907"/>
                <a:gd name="connsiteY6" fmla="*/ 616192 h 1040402"/>
                <a:gd name="connsiteX7" fmla="*/ 0 w 2793907"/>
                <a:gd name="connsiteY7" fmla="*/ 0 h 1040402"/>
                <a:gd name="connsiteX0" fmla="*/ 14515 w 2808422"/>
                <a:gd name="connsiteY0" fmla="*/ 0 h 1040402"/>
                <a:gd name="connsiteX1" fmla="*/ 2482518 w 2808422"/>
                <a:gd name="connsiteY1" fmla="*/ 449944 h 1040402"/>
                <a:gd name="connsiteX2" fmla="*/ 2598631 w 2808422"/>
                <a:gd name="connsiteY2" fmla="*/ 185391 h 1040402"/>
                <a:gd name="connsiteX3" fmla="*/ 2808422 w 2808422"/>
                <a:gd name="connsiteY3" fmla="*/ 729011 h 1040402"/>
                <a:gd name="connsiteX4" fmla="*/ 2264803 w 2808422"/>
                <a:gd name="connsiteY4" fmla="*/ 1040402 h 1040402"/>
                <a:gd name="connsiteX5" fmla="*/ 2380917 w 2808422"/>
                <a:gd name="connsiteY5" fmla="*/ 688763 h 1040402"/>
                <a:gd name="connsiteX6" fmla="*/ 0 w 2808422"/>
                <a:gd name="connsiteY6" fmla="*/ 775849 h 1040402"/>
                <a:gd name="connsiteX7" fmla="*/ 14515 w 2808422"/>
                <a:gd name="connsiteY7" fmla="*/ 0 h 1040402"/>
                <a:gd name="connsiteX0" fmla="*/ 0 w 2793907"/>
                <a:gd name="connsiteY0" fmla="*/ 0 h 1040402"/>
                <a:gd name="connsiteX1" fmla="*/ 2468003 w 2793907"/>
                <a:gd name="connsiteY1" fmla="*/ 449944 h 1040402"/>
                <a:gd name="connsiteX2" fmla="*/ 2584116 w 2793907"/>
                <a:gd name="connsiteY2" fmla="*/ 185391 h 1040402"/>
                <a:gd name="connsiteX3" fmla="*/ 2793907 w 2793907"/>
                <a:gd name="connsiteY3" fmla="*/ 729011 h 1040402"/>
                <a:gd name="connsiteX4" fmla="*/ 2250288 w 2793907"/>
                <a:gd name="connsiteY4" fmla="*/ 1040402 h 1040402"/>
                <a:gd name="connsiteX5" fmla="*/ 2366402 w 2793907"/>
                <a:gd name="connsiteY5" fmla="*/ 688763 h 1040402"/>
                <a:gd name="connsiteX6" fmla="*/ 14513 w 2793907"/>
                <a:gd name="connsiteY6" fmla="*/ 790363 h 1040402"/>
                <a:gd name="connsiteX7" fmla="*/ 0 w 2793907"/>
                <a:gd name="connsiteY7" fmla="*/ 0 h 1040402"/>
                <a:gd name="connsiteX0" fmla="*/ 0 w 2793907"/>
                <a:gd name="connsiteY0" fmla="*/ 0 h 866231"/>
                <a:gd name="connsiteX1" fmla="*/ 2468003 w 2793907"/>
                <a:gd name="connsiteY1" fmla="*/ 449944 h 866231"/>
                <a:gd name="connsiteX2" fmla="*/ 2584116 w 2793907"/>
                <a:gd name="connsiteY2" fmla="*/ 185391 h 866231"/>
                <a:gd name="connsiteX3" fmla="*/ 2793907 w 2793907"/>
                <a:gd name="connsiteY3" fmla="*/ 729011 h 866231"/>
                <a:gd name="connsiteX4" fmla="*/ 2366403 w 2793907"/>
                <a:gd name="connsiteY4" fmla="*/ 866231 h 866231"/>
                <a:gd name="connsiteX5" fmla="*/ 2366402 w 2793907"/>
                <a:gd name="connsiteY5" fmla="*/ 688763 h 866231"/>
                <a:gd name="connsiteX6" fmla="*/ 14513 w 2793907"/>
                <a:gd name="connsiteY6" fmla="*/ 790363 h 866231"/>
                <a:gd name="connsiteX7" fmla="*/ 0 w 2793907"/>
                <a:gd name="connsiteY7" fmla="*/ 0 h 866231"/>
                <a:gd name="connsiteX0" fmla="*/ 0 w 2793907"/>
                <a:gd name="connsiteY0" fmla="*/ 0 h 953316"/>
                <a:gd name="connsiteX1" fmla="*/ 2468003 w 2793907"/>
                <a:gd name="connsiteY1" fmla="*/ 449944 h 953316"/>
                <a:gd name="connsiteX2" fmla="*/ 2584116 w 2793907"/>
                <a:gd name="connsiteY2" fmla="*/ 185391 h 953316"/>
                <a:gd name="connsiteX3" fmla="*/ 2793907 w 2793907"/>
                <a:gd name="connsiteY3" fmla="*/ 729011 h 953316"/>
                <a:gd name="connsiteX4" fmla="*/ 2293831 w 2793907"/>
                <a:gd name="connsiteY4" fmla="*/ 953316 h 953316"/>
                <a:gd name="connsiteX5" fmla="*/ 2366402 w 2793907"/>
                <a:gd name="connsiteY5" fmla="*/ 688763 h 953316"/>
                <a:gd name="connsiteX6" fmla="*/ 14513 w 2793907"/>
                <a:gd name="connsiteY6" fmla="*/ 790363 h 953316"/>
                <a:gd name="connsiteX7" fmla="*/ 0 w 2793907"/>
                <a:gd name="connsiteY7" fmla="*/ 0 h 95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3907" h="953316">
                  <a:moveTo>
                    <a:pt x="0" y="0"/>
                  </a:moveTo>
                  <a:cubicBezTo>
                    <a:pt x="783963" y="53219"/>
                    <a:pt x="1669526" y="106439"/>
                    <a:pt x="2468003" y="449944"/>
                  </a:cubicBezTo>
                  <a:lnTo>
                    <a:pt x="2584116" y="185391"/>
                  </a:lnTo>
                  <a:lnTo>
                    <a:pt x="2793907" y="729011"/>
                  </a:lnTo>
                  <a:lnTo>
                    <a:pt x="2293831" y="953316"/>
                  </a:lnTo>
                  <a:cubicBezTo>
                    <a:pt x="2293831" y="894160"/>
                    <a:pt x="2366402" y="747919"/>
                    <a:pt x="2366402" y="688763"/>
                  </a:cubicBezTo>
                  <a:cubicBezTo>
                    <a:pt x="1577601" y="475887"/>
                    <a:pt x="788800" y="640382"/>
                    <a:pt x="14513" y="7903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/>
            <p:cNvGrpSpPr/>
            <p:nvPr/>
          </p:nvGrpSpPr>
          <p:grpSpPr>
            <a:xfrm>
              <a:off x="3391127" y="4551510"/>
              <a:ext cx="804814" cy="601457"/>
              <a:chOff x="466840" y="4314499"/>
              <a:chExt cx="804814" cy="601457"/>
            </a:xfrm>
          </p:grpSpPr>
          <p:sp>
            <p:nvSpPr>
              <p:cNvPr id="88" name="右矢印 58"/>
              <p:cNvSpPr/>
              <p:nvPr/>
            </p:nvSpPr>
            <p:spPr>
              <a:xfrm rot="12131728">
                <a:off x="466840" y="4474339"/>
                <a:ext cx="566561" cy="226828"/>
              </a:xfrm>
              <a:custGeom>
                <a:avLst/>
                <a:gdLst>
                  <a:gd name="connsiteX0" fmla="*/ 0 w 2910021"/>
                  <a:gd name="connsiteY0" fmla="*/ 191981 h 767925"/>
                  <a:gd name="connsiteX1" fmla="*/ 2526059 w 2910021"/>
                  <a:gd name="connsiteY1" fmla="*/ 191981 h 767925"/>
                  <a:gd name="connsiteX2" fmla="*/ 2526059 w 2910021"/>
                  <a:gd name="connsiteY2" fmla="*/ 0 h 767925"/>
                  <a:gd name="connsiteX3" fmla="*/ 2910021 w 2910021"/>
                  <a:gd name="connsiteY3" fmla="*/ 383963 h 767925"/>
                  <a:gd name="connsiteX4" fmla="*/ 2526059 w 2910021"/>
                  <a:gd name="connsiteY4" fmla="*/ 767925 h 767925"/>
                  <a:gd name="connsiteX5" fmla="*/ 2526059 w 2910021"/>
                  <a:gd name="connsiteY5" fmla="*/ 575944 h 767925"/>
                  <a:gd name="connsiteX6" fmla="*/ 0 w 2910021"/>
                  <a:gd name="connsiteY6" fmla="*/ 575944 h 767925"/>
                  <a:gd name="connsiteX7" fmla="*/ 0 w 2910021"/>
                  <a:gd name="connsiteY7" fmla="*/ 191981 h 767925"/>
                  <a:gd name="connsiteX0" fmla="*/ 0 w 2910021"/>
                  <a:gd name="connsiteY0" fmla="*/ 191981 h 1000154"/>
                  <a:gd name="connsiteX1" fmla="*/ 2526059 w 2910021"/>
                  <a:gd name="connsiteY1" fmla="*/ 191981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526059 w 2910021"/>
                  <a:gd name="connsiteY5" fmla="*/ 575944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526059 w 2910021"/>
                  <a:gd name="connsiteY1" fmla="*/ 191981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526059 w 2910021"/>
                  <a:gd name="connsiteY1" fmla="*/ 191981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351888 w 2910021"/>
                  <a:gd name="connsiteY1" fmla="*/ 351638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351888 w 2910021"/>
                  <a:gd name="connsiteY1" fmla="*/ 351638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351888 w 2910021"/>
                  <a:gd name="connsiteY1" fmla="*/ 351638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468003 w 2910021"/>
                  <a:gd name="connsiteY1" fmla="*/ 409696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46838 h 855011"/>
                  <a:gd name="connsiteX1" fmla="*/ 2468003 w 2910021"/>
                  <a:gd name="connsiteY1" fmla="*/ 264553 h 855011"/>
                  <a:gd name="connsiteX2" fmla="*/ 2584116 w 2910021"/>
                  <a:gd name="connsiteY2" fmla="*/ 0 h 855011"/>
                  <a:gd name="connsiteX3" fmla="*/ 2910021 w 2910021"/>
                  <a:gd name="connsiteY3" fmla="*/ 238820 h 855011"/>
                  <a:gd name="connsiteX4" fmla="*/ 2250288 w 2910021"/>
                  <a:gd name="connsiteY4" fmla="*/ 855011 h 855011"/>
                  <a:gd name="connsiteX5" fmla="*/ 2366402 w 2910021"/>
                  <a:gd name="connsiteY5" fmla="*/ 503372 h 855011"/>
                  <a:gd name="connsiteX6" fmla="*/ 0 w 2910021"/>
                  <a:gd name="connsiteY6" fmla="*/ 430801 h 855011"/>
                  <a:gd name="connsiteX7" fmla="*/ 0 w 2910021"/>
                  <a:gd name="connsiteY7" fmla="*/ 46838 h 855011"/>
                  <a:gd name="connsiteX0" fmla="*/ 0 w 2793907"/>
                  <a:gd name="connsiteY0" fmla="*/ 46838 h 855011"/>
                  <a:gd name="connsiteX1" fmla="*/ 2468003 w 2793907"/>
                  <a:gd name="connsiteY1" fmla="*/ 264553 h 855011"/>
                  <a:gd name="connsiteX2" fmla="*/ 2584116 w 2793907"/>
                  <a:gd name="connsiteY2" fmla="*/ 0 h 855011"/>
                  <a:gd name="connsiteX3" fmla="*/ 2793907 w 2793907"/>
                  <a:gd name="connsiteY3" fmla="*/ 543620 h 855011"/>
                  <a:gd name="connsiteX4" fmla="*/ 2250288 w 2793907"/>
                  <a:gd name="connsiteY4" fmla="*/ 855011 h 855011"/>
                  <a:gd name="connsiteX5" fmla="*/ 2366402 w 2793907"/>
                  <a:gd name="connsiteY5" fmla="*/ 503372 h 855011"/>
                  <a:gd name="connsiteX6" fmla="*/ 0 w 2793907"/>
                  <a:gd name="connsiteY6" fmla="*/ 430801 h 855011"/>
                  <a:gd name="connsiteX7" fmla="*/ 0 w 2793907"/>
                  <a:gd name="connsiteY7" fmla="*/ 46838 h 855011"/>
                  <a:gd name="connsiteX0" fmla="*/ 0 w 2793907"/>
                  <a:gd name="connsiteY0" fmla="*/ 0 h 1040402"/>
                  <a:gd name="connsiteX1" fmla="*/ 2468003 w 2793907"/>
                  <a:gd name="connsiteY1" fmla="*/ 449944 h 1040402"/>
                  <a:gd name="connsiteX2" fmla="*/ 2584116 w 2793907"/>
                  <a:gd name="connsiteY2" fmla="*/ 185391 h 1040402"/>
                  <a:gd name="connsiteX3" fmla="*/ 2793907 w 2793907"/>
                  <a:gd name="connsiteY3" fmla="*/ 729011 h 1040402"/>
                  <a:gd name="connsiteX4" fmla="*/ 2250288 w 2793907"/>
                  <a:gd name="connsiteY4" fmla="*/ 1040402 h 1040402"/>
                  <a:gd name="connsiteX5" fmla="*/ 2366402 w 2793907"/>
                  <a:gd name="connsiteY5" fmla="*/ 688763 h 1040402"/>
                  <a:gd name="connsiteX6" fmla="*/ 0 w 2793907"/>
                  <a:gd name="connsiteY6" fmla="*/ 616192 h 1040402"/>
                  <a:gd name="connsiteX7" fmla="*/ 0 w 2793907"/>
                  <a:gd name="connsiteY7" fmla="*/ 0 h 1040402"/>
                  <a:gd name="connsiteX0" fmla="*/ 14515 w 2808422"/>
                  <a:gd name="connsiteY0" fmla="*/ 0 h 1040402"/>
                  <a:gd name="connsiteX1" fmla="*/ 2482518 w 2808422"/>
                  <a:gd name="connsiteY1" fmla="*/ 449944 h 1040402"/>
                  <a:gd name="connsiteX2" fmla="*/ 2598631 w 2808422"/>
                  <a:gd name="connsiteY2" fmla="*/ 185391 h 1040402"/>
                  <a:gd name="connsiteX3" fmla="*/ 2808422 w 2808422"/>
                  <a:gd name="connsiteY3" fmla="*/ 729011 h 1040402"/>
                  <a:gd name="connsiteX4" fmla="*/ 2264803 w 2808422"/>
                  <a:gd name="connsiteY4" fmla="*/ 1040402 h 1040402"/>
                  <a:gd name="connsiteX5" fmla="*/ 2380917 w 2808422"/>
                  <a:gd name="connsiteY5" fmla="*/ 688763 h 1040402"/>
                  <a:gd name="connsiteX6" fmla="*/ 0 w 2808422"/>
                  <a:gd name="connsiteY6" fmla="*/ 775849 h 1040402"/>
                  <a:gd name="connsiteX7" fmla="*/ 14515 w 2808422"/>
                  <a:gd name="connsiteY7" fmla="*/ 0 h 1040402"/>
                  <a:gd name="connsiteX0" fmla="*/ 0 w 2793907"/>
                  <a:gd name="connsiteY0" fmla="*/ 0 h 1040402"/>
                  <a:gd name="connsiteX1" fmla="*/ 2468003 w 2793907"/>
                  <a:gd name="connsiteY1" fmla="*/ 449944 h 1040402"/>
                  <a:gd name="connsiteX2" fmla="*/ 2584116 w 2793907"/>
                  <a:gd name="connsiteY2" fmla="*/ 185391 h 1040402"/>
                  <a:gd name="connsiteX3" fmla="*/ 2793907 w 2793907"/>
                  <a:gd name="connsiteY3" fmla="*/ 729011 h 1040402"/>
                  <a:gd name="connsiteX4" fmla="*/ 2250288 w 2793907"/>
                  <a:gd name="connsiteY4" fmla="*/ 1040402 h 1040402"/>
                  <a:gd name="connsiteX5" fmla="*/ 2366402 w 2793907"/>
                  <a:gd name="connsiteY5" fmla="*/ 688763 h 1040402"/>
                  <a:gd name="connsiteX6" fmla="*/ 14513 w 2793907"/>
                  <a:gd name="connsiteY6" fmla="*/ 790363 h 1040402"/>
                  <a:gd name="connsiteX7" fmla="*/ 0 w 2793907"/>
                  <a:gd name="connsiteY7" fmla="*/ 0 h 1040402"/>
                  <a:gd name="connsiteX0" fmla="*/ 0 w 2793907"/>
                  <a:gd name="connsiteY0" fmla="*/ 0 h 866231"/>
                  <a:gd name="connsiteX1" fmla="*/ 2468003 w 2793907"/>
                  <a:gd name="connsiteY1" fmla="*/ 449944 h 866231"/>
                  <a:gd name="connsiteX2" fmla="*/ 2584116 w 2793907"/>
                  <a:gd name="connsiteY2" fmla="*/ 185391 h 866231"/>
                  <a:gd name="connsiteX3" fmla="*/ 2793907 w 2793907"/>
                  <a:gd name="connsiteY3" fmla="*/ 729011 h 866231"/>
                  <a:gd name="connsiteX4" fmla="*/ 2366403 w 2793907"/>
                  <a:gd name="connsiteY4" fmla="*/ 866231 h 866231"/>
                  <a:gd name="connsiteX5" fmla="*/ 2366402 w 2793907"/>
                  <a:gd name="connsiteY5" fmla="*/ 688763 h 866231"/>
                  <a:gd name="connsiteX6" fmla="*/ 14513 w 2793907"/>
                  <a:gd name="connsiteY6" fmla="*/ 790363 h 866231"/>
                  <a:gd name="connsiteX7" fmla="*/ 0 w 2793907"/>
                  <a:gd name="connsiteY7" fmla="*/ 0 h 866231"/>
                  <a:gd name="connsiteX0" fmla="*/ 0 w 2793907"/>
                  <a:gd name="connsiteY0" fmla="*/ 0 h 953316"/>
                  <a:gd name="connsiteX1" fmla="*/ 2468003 w 2793907"/>
                  <a:gd name="connsiteY1" fmla="*/ 449944 h 953316"/>
                  <a:gd name="connsiteX2" fmla="*/ 2584116 w 2793907"/>
                  <a:gd name="connsiteY2" fmla="*/ 185391 h 953316"/>
                  <a:gd name="connsiteX3" fmla="*/ 2793907 w 2793907"/>
                  <a:gd name="connsiteY3" fmla="*/ 729011 h 953316"/>
                  <a:gd name="connsiteX4" fmla="*/ 2293831 w 2793907"/>
                  <a:gd name="connsiteY4" fmla="*/ 953316 h 953316"/>
                  <a:gd name="connsiteX5" fmla="*/ 2366402 w 2793907"/>
                  <a:gd name="connsiteY5" fmla="*/ 688763 h 953316"/>
                  <a:gd name="connsiteX6" fmla="*/ 14513 w 2793907"/>
                  <a:gd name="connsiteY6" fmla="*/ 790363 h 953316"/>
                  <a:gd name="connsiteX7" fmla="*/ 0 w 2793907"/>
                  <a:gd name="connsiteY7" fmla="*/ 0 h 95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93907" h="953316">
                    <a:moveTo>
                      <a:pt x="0" y="0"/>
                    </a:moveTo>
                    <a:cubicBezTo>
                      <a:pt x="783963" y="53219"/>
                      <a:pt x="1669526" y="106439"/>
                      <a:pt x="2468003" y="449944"/>
                    </a:cubicBezTo>
                    <a:lnTo>
                      <a:pt x="2584116" y="185391"/>
                    </a:lnTo>
                    <a:lnTo>
                      <a:pt x="2793907" y="729011"/>
                    </a:lnTo>
                    <a:lnTo>
                      <a:pt x="2293831" y="953316"/>
                    </a:lnTo>
                    <a:cubicBezTo>
                      <a:pt x="2293831" y="894160"/>
                      <a:pt x="2366402" y="747919"/>
                      <a:pt x="2366402" y="688763"/>
                    </a:cubicBezTo>
                    <a:cubicBezTo>
                      <a:pt x="1577601" y="475887"/>
                      <a:pt x="788800" y="640382"/>
                      <a:pt x="14513" y="79036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89" name="図 8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293" y="4314499"/>
                <a:ext cx="407361" cy="601457"/>
              </a:xfrm>
              <a:prstGeom prst="rect">
                <a:avLst/>
              </a:prstGeom>
              <a:effectLst>
                <a:glow rad="317500">
                  <a:srgbClr val="005426">
                    <a:alpha val="84706"/>
                  </a:srgbClr>
                </a:glow>
              </a:effectLst>
            </p:spPr>
          </p:pic>
        </p:grpSp>
        <p:pic>
          <p:nvPicPr>
            <p:cNvPr id="79" name="図 7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898" y="4527921"/>
              <a:ext cx="486969" cy="695670"/>
            </a:xfrm>
            <a:prstGeom prst="rect">
              <a:avLst/>
            </a:prstGeom>
            <a:effectLst>
              <a:glow rad="317500">
                <a:schemeClr val="accent5">
                  <a:alpha val="85000"/>
                </a:schemeClr>
              </a:glow>
            </a:effectLst>
          </p:spPr>
        </p:pic>
        <p:pic>
          <p:nvPicPr>
            <p:cNvPr id="81" name="図 8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474" y="4562719"/>
              <a:ext cx="435620" cy="622314"/>
            </a:xfrm>
            <a:prstGeom prst="rect">
              <a:avLst/>
            </a:prstGeom>
            <a:effectLst>
              <a:glow rad="317500">
                <a:srgbClr val="FFC000">
                  <a:alpha val="85000"/>
                </a:srgbClr>
              </a:glow>
            </a:effectLst>
          </p:spPr>
        </p:pic>
        <p:pic>
          <p:nvPicPr>
            <p:cNvPr id="82" name="図 8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417" y="3340244"/>
              <a:ext cx="391161" cy="558801"/>
            </a:xfrm>
            <a:prstGeom prst="rect">
              <a:avLst/>
            </a:prstGeom>
          </p:spPr>
        </p:pic>
        <p:pic>
          <p:nvPicPr>
            <p:cNvPr id="83" name="図 8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125" y="3368947"/>
              <a:ext cx="360571" cy="515101"/>
            </a:xfrm>
            <a:prstGeom prst="rect">
              <a:avLst/>
            </a:prstGeom>
          </p:spPr>
        </p:pic>
        <p:pic>
          <p:nvPicPr>
            <p:cNvPr id="84" name="図 8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390" y="3340956"/>
              <a:ext cx="396640" cy="566628"/>
            </a:xfrm>
            <a:prstGeom prst="rect">
              <a:avLst/>
            </a:prstGeom>
          </p:spPr>
        </p:pic>
        <p:grpSp>
          <p:nvGrpSpPr>
            <p:cNvPr id="85" name="グループ化 84"/>
            <p:cNvGrpSpPr/>
            <p:nvPr/>
          </p:nvGrpSpPr>
          <p:grpSpPr>
            <a:xfrm>
              <a:off x="290797" y="2123385"/>
              <a:ext cx="2808731" cy="1730491"/>
              <a:chOff x="295182" y="2358043"/>
              <a:chExt cx="2513826" cy="1533147"/>
            </a:xfrm>
          </p:grpSpPr>
          <p:sp>
            <p:nvSpPr>
              <p:cNvPr id="86" name="右矢印 58"/>
              <p:cNvSpPr/>
              <p:nvPr/>
            </p:nvSpPr>
            <p:spPr>
              <a:xfrm rot="21233409" flipV="1">
                <a:off x="1280726" y="3058204"/>
                <a:ext cx="1528282" cy="288023"/>
              </a:xfrm>
              <a:custGeom>
                <a:avLst/>
                <a:gdLst>
                  <a:gd name="connsiteX0" fmla="*/ 0 w 2910021"/>
                  <a:gd name="connsiteY0" fmla="*/ 191981 h 767925"/>
                  <a:gd name="connsiteX1" fmla="*/ 2526059 w 2910021"/>
                  <a:gd name="connsiteY1" fmla="*/ 191981 h 767925"/>
                  <a:gd name="connsiteX2" fmla="*/ 2526059 w 2910021"/>
                  <a:gd name="connsiteY2" fmla="*/ 0 h 767925"/>
                  <a:gd name="connsiteX3" fmla="*/ 2910021 w 2910021"/>
                  <a:gd name="connsiteY3" fmla="*/ 383963 h 767925"/>
                  <a:gd name="connsiteX4" fmla="*/ 2526059 w 2910021"/>
                  <a:gd name="connsiteY4" fmla="*/ 767925 h 767925"/>
                  <a:gd name="connsiteX5" fmla="*/ 2526059 w 2910021"/>
                  <a:gd name="connsiteY5" fmla="*/ 575944 h 767925"/>
                  <a:gd name="connsiteX6" fmla="*/ 0 w 2910021"/>
                  <a:gd name="connsiteY6" fmla="*/ 575944 h 767925"/>
                  <a:gd name="connsiteX7" fmla="*/ 0 w 2910021"/>
                  <a:gd name="connsiteY7" fmla="*/ 191981 h 767925"/>
                  <a:gd name="connsiteX0" fmla="*/ 0 w 2910021"/>
                  <a:gd name="connsiteY0" fmla="*/ 191981 h 1000154"/>
                  <a:gd name="connsiteX1" fmla="*/ 2526059 w 2910021"/>
                  <a:gd name="connsiteY1" fmla="*/ 191981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526059 w 2910021"/>
                  <a:gd name="connsiteY5" fmla="*/ 575944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526059 w 2910021"/>
                  <a:gd name="connsiteY1" fmla="*/ 191981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526059 w 2910021"/>
                  <a:gd name="connsiteY1" fmla="*/ 191981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351888 w 2910021"/>
                  <a:gd name="connsiteY1" fmla="*/ 351638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351888 w 2910021"/>
                  <a:gd name="connsiteY1" fmla="*/ 351638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351888 w 2910021"/>
                  <a:gd name="connsiteY1" fmla="*/ 351638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191981 h 1000154"/>
                  <a:gd name="connsiteX1" fmla="*/ 2468003 w 2910021"/>
                  <a:gd name="connsiteY1" fmla="*/ 409696 h 1000154"/>
                  <a:gd name="connsiteX2" fmla="*/ 2526059 w 2910021"/>
                  <a:gd name="connsiteY2" fmla="*/ 0 h 1000154"/>
                  <a:gd name="connsiteX3" fmla="*/ 2910021 w 2910021"/>
                  <a:gd name="connsiteY3" fmla="*/ 383963 h 1000154"/>
                  <a:gd name="connsiteX4" fmla="*/ 2250288 w 2910021"/>
                  <a:gd name="connsiteY4" fmla="*/ 1000154 h 1000154"/>
                  <a:gd name="connsiteX5" fmla="*/ 2366402 w 2910021"/>
                  <a:gd name="connsiteY5" fmla="*/ 648515 h 1000154"/>
                  <a:gd name="connsiteX6" fmla="*/ 0 w 2910021"/>
                  <a:gd name="connsiteY6" fmla="*/ 575944 h 1000154"/>
                  <a:gd name="connsiteX7" fmla="*/ 0 w 2910021"/>
                  <a:gd name="connsiteY7" fmla="*/ 191981 h 1000154"/>
                  <a:gd name="connsiteX0" fmla="*/ 0 w 2910021"/>
                  <a:gd name="connsiteY0" fmla="*/ 46838 h 855011"/>
                  <a:gd name="connsiteX1" fmla="*/ 2468003 w 2910021"/>
                  <a:gd name="connsiteY1" fmla="*/ 264553 h 855011"/>
                  <a:gd name="connsiteX2" fmla="*/ 2584116 w 2910021"/>
                  <a:gd name="connsiteY2" fmla="*/ 0 h 855011"/>
                  <a:gd name="connsiteX3" fmla="*/ 2910021 w 2910021"/>
                  <a:gd name="connsiteY3" fmla="*/ 238820 h 855011"/>
                  <a:gd name="connsiteX4" fmla="*/ 2250288 w 2910021"/>
                  <a:gd name="connsiteY4" fmla="*/ 855011 h 855011"/>
                  <a:gd name="connsiteX5" fmla="*/ 2366402 w 2910021"/>
                  <a:gd name="connsiteY5" fmla="*/ 503372 h 855011"/>
                  <a:gd name="connsiteX6" fmla="*/ 0 w 2910021"/>
                  <a:gd name="connsiteY6" fmla="*/ 430801 h 855011"/>
                  <a:gd name="connsiteX7" fmla="*/ 0 w 2910021"/>
                  <a:gd name="connsiteY7" fmla="*/ 46838 h 855011"/>
                  <a:gd name="connsiteX0" fmla="*/ 0 w 2793907"/>
                  <a:gd name="connsiteY0" fmla="*/ 46838 h 855011"/>
                  <a:gd name="connsiteX1" fmla="*/ 2468003 w 2793907"/>
                  <a:gd name="connsiteY1" fmla="*/ 264553 h 855011"/>
                  <a:gd name="connsiteX2" fmla="*/ 2584116 w 2793907"/>
                  <a:gd name="connsiteY2" fmla="*/ 0 h 855011"/>
                  <a:gd name="connsiteX3" fmla="*/ 2793907 w 2793907"/>
                  <a:gd name="connsiteY3" fmla="*/ 543620 h 855011"/>
                  <a:gd name="connsiteX4" fmla="*/ 2250288 w 2793907"/>
                  <a:gd name="connsiteY4" fmla="*/ 855011 h 855011"/>
                  <a:gd name="connsiteX5" fmla="*/ 2366402 w 2793907"/>
                  <a:gd name="connsiteY5" fmla="*/ 503372 h 855011"/>
                  <a:gd name="connsiteX6" fmla="*/ 0 w 2793907"/>
                  <a:gd name="connsiteY6" fmla="*/ 430801 h 855011"/>
                  <a:gd name="connsiteX7" fmla="*/ 0 w 2793907"/>
                  <a:gd name="connsiteY7" fmla="*/ 46838 h 855011"/>
                  <a:gd name="connsiteX0" fmla="*/ 0 w 2793907"/>
                  <a:gd name="connsiteY0" fmla="*/ 0 h 1040402"/>
                  <a:gd name="connsiteX1" fmla="*/ 2468003 w 2793907"/>
                  <a:gd name="connsiteY1" fmla="*/ 449944 h 1040402"/>
                  <a:gd name="connsiteX2" fmla="*/ 2584116 w 2793907"/>
                  <a:gd name="connsiteY2" fmla="*/ 185391 h 1040402"/>
                  <a:gd name="connsiteX3" fmla="*/ 2793907 w 2793907"/>
                  <a:gd name="connsiteY3" fmla="*/ 729011 h 1040402"/>
                  <a:gd name="connsiteX4" fmla="*/ 2250288 w 2793907"/>
                  <a:gd name="connsiteY4" fmla="*/ 1040402 h 1040402"/>
                  <a:gd name="connsiteX5" fmla="*/ 2366402 w 2793907"/>
                  <a:gd name="connsiteY5" fmla="*/ 688763 h 1040402"/>
                  <a:gd name="connsiteX6" fmla="*/ 0 w 2793907"/>
                  <a:gd name="connsiteY6" fmla="*/ 616192 h 1040402"/>
                  <a:gd name="connsiteX7" fmla="*/ 0 w 2793907"/>
                  <a:gd name="connsiteY7" fmla="*/ 0 h 1040402"/>
                  <a:gd name="connsiteX0" fmla="*/ 14515 w 2808422"/>
                  <a:gd name="connsiteY0" fmla="*/ 0 h 1040402"/>
                  <a:gd name="connsiteX1" fmla="*/ 2482518 w 2808422"/>
                  <a:gd name="connsiteY1" fmla="*/ 449944 h 1040402"/>
                  <a:gd name="connsiteX2" fmla="*/ 2598631 w 2808422"/>
                  <a:gd name="connsiteY2" fmla="*/ 185391 h 1040402"/>
                  <a:gd name="connsiteX3" fmla="*/ 2808422 w 2808422"/>
                  <a:gd name="connsiteY3" fmla="*/ 729011 h 1040402"/>
                  <a:gd name="connsiteX4" fmla="*/ 2264803 w 2808422"/>
                  <a:gd name="connsiteY4" fmla="*/ 1040402 h 1040402"/>
                  <a:gd name="connsiteX5" fmla="*/ 2380917 w 2808422"/>
                  <a:gd name="connsiteY5" fmla="*/ 688763 h 1040402"/>
                  <a:gd name="connsiteX6" fmla="*/ 0 w 2808422"/>
                  <a:gd name="connsiteY6" fmla="*/ 775849 h 1040402"/>
                  <a:gd name="connsiteX7" fmla="*/ 14515 w 2808422"/>
                  <a:gd name="connsiteY7" fmla="*/ 0 h 1040402"/>
                  <a:gd name="connsiteX0" fmla="*/ 0 w 2793907"/>
                  <a:gd name="connsiteY0" fmla="*/ 0 h 1040402"/>
                  <a:gd name="connsiteX1" fmla="*/ 2468003 w 2793907"/>
                  <a:gd name="connsiteY1" fmla="*/ 449944 h 1040402"/>
                  <a:gd name="connsiteX2" fmla="*/ 2584116 w 2793907"/>
                  <a:gd name="connsiteY2" fmla="*/ 185391 h 1040402"/>
                  <a:gd name="connsiteX3" fmla="*/ 2793907 w 2793907"/>
                  <a:gd name="connsiteY3" fmla="*/ 729011 h 1040402"/>
                  <a:gd name="connsiteX4" fmla="*/ 2250288 w 2793907"/>
                  <a:gd name="connsiteY4" fmla="*/ 1040402 h 1040402"/>
                  <a:gd name="connsiteX5" fmla="*/ 2366402 w 2793907"/>
                  <a:gd name="connsiteY5" fmla="*/ 688763 h 1040402"/>
                  <a:gd name="connsiteX6" fmla="*/ 14513 w 2793907"/>
                  <a:gd name="connsiteY6" fmla="*/ 790363 h 1040402"/>
                  <a:gd name="connsiteX7" fmla="*/ 0 w 2793907"/>
                  <a:gd name="connsiteY7" fmla="*/ 0 h 1040402"/>
                  <a:gd name="connsiteX0" fmla="*/ 0 w 2793907"/>
                  <a:gd name="connsiteY0" fmla="*/ 0 h 866231"/>
                  <a:gd name="connsiteX1" fmla="*/ 2468003 w 2793907"/>
                  <a:gd name="connsiteY1" fmla="*/ 449944 h 866231"/>
                  <a:gd name="connsiteX2" fmla="*/ 2584116 w 2793907"/>
                  <a:gd name="connsiteY2" fmla="*/ 185391 h 866231"/>
                  <a:gd name="connsiteX3" fmla="*/ 2793907 w 2793907"/>
                  <a:gd name="connsiteY3" fmla="*/ 729011 h 866231"/>
                  <a:gd name="connsiteX4" fmla="*/ 2366403 w 2793907"/>
                  <a:gd name="connsiteY4" fmla="*/ 866231 h 866231"/>
                  <a:gd name="connsiteX5" fmla="*/ 2366402 w 2793907"/>
                  <a:gd name="connsiteY5" fmla="*/ 688763 h 866231"/>
                  <a:gd name="connsiteX6" fmla="*/ 14513 w 2793907"/>
                  <a:gd name="connsiteY6" fmla="*/ 790363 h 866231"/>
                  <a:gd name="connsiteX7" fmla="*/ 0 w 2793907"/>
                  <a:gd name="connsiteY7" fmla="*/ 0 h 866231"/>
                  <a:gd name="connsiteX0" fmla="*/ 0 w 2793907"/>
                  <a:gd name="connsiteY0" fmla="*/ 0 h 953316"/>
                  <a:gd name="connsiteX1" fmla="*/ 2468003 w 2793907"/>
                  <a:gd name="connsiteY1" fmla="*/ 449944 h 953316"/>
                  <a:gd name="connsiteX2" fmla="*/ 2584116 w 2793907"/>
                  <a:gd name="connsiteY2" fmla="*/ 185391 h 953316"/>
                  <a:gd name="connsiteX3" fmla="*/ 2793907 w 2793907"/>
                  <a:gd name="connsiteY3" fmla="*/ 729011 h 953316"/>
                  <a:gd name="connsiteX4" fmla="*/ 2293831 w 2793907"/>
                  <a:gd name="connsiteY4" fmla="*/ 953316 h 953316"/>
                  <a:gd name="connsiteX5" fmla="*/ 2366402 w 2793907"/>
                  <a:gd name="connsiteY5" fmla="*/ 688763 h 953316"/>
                  <a:gd name="connsiteX6" fmla="*/ 14513 w 2793907"/>
                  <a:gd name="connsiteY6" fmla="*/ 790363 h 953316"/>
                  <a:gd name="connsiteX7" fmla="*/ 0 w 2793907"/>
                  <a:gd name="connsiteY7" fmla="*/ 0 h 95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93907" h="953316">
                    <a:moveTo>
                      <a:pt x="0" y="0"/>
                    </a:moveTo>
                    <a:cubicBezTo>
                      <a:pt x="783963" y="53219"/>
                      <a:pt x="1669526" y="106439"/>
                      <a:pt x="2468003" y="449944"/>
                    </a:cubicBezTo>
                    <a:lnTo>
                      <a:pt x="2584116" y="185391"/>
                    </a:lnTo>
                    <a:lnTo>
                      <a:pt x="2793907" y="729011"/>
                    </a:lnTo>
                    <a:lnTo>
                      <a:pt x="2293831" y="953316"/>
                    </a:lnTo>
                    <a:cubicBezTo>
                      <a:pt x="2293831" y="894160"/>
                      <a:pt x="2366402" y="747919"/>
                      <a:pt x="2366402" y="688763"/>
                    </a:cubicBezTo>
                    <a:cubicBezTo>
                      <a:pt x="1577601" y="475887"/>
                      <a:pt x="788800" y="640382"/>
                      <a:pt x="14513" y="79036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87" name="図 8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182" y="2358043"/>
                <a:ext cx="1014986" cy="1533147"/>
              </a:xfrm>
              <a:prstGeom prst="rect">
                <a:avLst/>
              </a:prstGeom>
              <a:effectLst>
                <a:glow rad="317500">
                  <a:srgbClr val="FF0000">
                    <a:alpha val="85000"/>
                  </a:srgbClr>
                </a:glow>
              </a:effectLst>
            </p:spPr>
          </p:pic>
        </p:grpSp>
      </p:grpSp>
      <p:sp>
        <p:nvSpPr>
          <p:cNvPr id="107" name="正方形/長方形 106"/>
          <p:cNvSpPr/>
          <p:nvPr/>
        </p:nvSpPr>
        <p:spPr>
          <a:xfrm>
            <a:off x="495732" y="4311102"/>
            <a:ext cx="4046488" cy="826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4</a:t>
            </a:r>
            <a:r>
              <a:rPr lang="ja-JP" altLang="en-US" sz="20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人それぞれが自分</a:t>
            </a:r>
            <a:r>
              <a:rPr lang="ja-JP" altLang="en-US" sz="20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lang="ja-JP" altLang="en-US" sz="20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手札から</a:t>
            </a:r>
            <a:endParaRPr lang="en-US" altLang="ja-JP" sz="20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0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カード・場所を選択</a:t>
            </a:r>
            <a:endParaRPr kumimoji="1" lang="ja-JP" altLang="en-US" sz="20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円弧 2"/>
          <p:cNvSpPr/>
          <p:nvPr/>
        </p:nvSpPr>
        <p:spPr>
          <a:xfrm rot="16501140" flipH="1">
            <a:off x="5319306" y="3213377"/>
            <a:ext cx="1279162" cy="3346310"/>
          </a:xfrm>
          <a:prstGeom prst="arc">
            <a:avLst>
              <a:gd name="adj1" fmla="val 16427556"/>
              <a:gd name="adj2" fmla="val 5471274"/>
            </a:avLst>
          </a:prstGeom>
          <a:ln w="238125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9" name="図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91" y="3595967"/>
            <a:ext cx="384215" cy="229778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59" y="3504587"/>
            <a:ext cx="176805" cy="158087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66" y="3858107"/>
            <a:ext cx="176805" cy="158087"/>
          </a:xfrm>
          <a:prstGeom prst="rect">
            <a:avLst/>
          </a:prstGeom>
        </p:spPr>
      </p:pic>
      <p:sp>
        <p:nvSpPr>
          <p:cNvPr id="112" name="正方形/長方形 111"/>
          <p:cNvSpPr/>
          <p:nvPr/>
        </p:nvSpPr>
        <p:spPr>
          <a:xfrm>
            <a:off x="5014453" y="5716919"/>
            <a:ext cx="7015510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最後に</a:t>
            </a:r>
            <a:r>
              <a:rPr lang="en-US" altLang="ja-JP" sz="32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32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番スコアを稼いだ人の勝利！</a:t>
            </a:r>
            <a:endParaRPr lang="en-US" altLang="ja-JP" sz="32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5311971" y="3830231"/>
            <a:ext cx="1738585" cy="1564160"/>
            <a:chOff x="5311971" y="3830231"/>
            <a:chExt cx="1738585" cy="156416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971" y="4141813"/>
              <a:ext cx="1391753" cy="1252578"/>
            </a:xfrm>
            <a:prstGeom prst="rect">
              <a:avLst/>
            </a:prstGeom>
          </p:spPr>
        </p:pic>
        <p:sp>
          <p:nvSpPr>
            <p:cNvPr id="114" name="右矢印 113"/>
            <p:cNvSpPr/>
            <p:nvPr/>
          </p:nvSpPr>
          <p:spPr>
            <a:xfrm rot="16200000">
              <a:off x="6106165" y="4231597"/>
              <a:ext cx="1345758" cy="543025"/>
            </a:xfrm>
            <a:prstGeom prst="rightArrow">
              <a:avLst/>
            </a:prstGeom>
            <a:solidFill>
              <a:srgbClr val="FF000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7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92" y="2014530"/>
            <a:ext cx="2372721" cy="338960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123816" y="150027"/>
            <a:ext cx="4163097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517074" y="1039308"/>
            <a:ext cx="3507755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000" b="1" smtClean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・建物カード</a:t>
            </a:r>
            <a:endParaRPr lang="en-US" altLang="ja-JP" sz="4000" b="1" dirty="0" smtClean="0">
              <a:ln>
                <a:solidFill>
                  <a:schemeClr val="tx1"/>
                </a:solidFill>
              </a:ln>
              <a:solidFill>
                <a:srgbClr val="00B0F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205364" y="1039307"/>
            <a:ext cx="4790961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000" b="1" smtClean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・アクション</a:t>
            </a:r>
            <a:r>
              <a:rPr lang="ja-JP" altLang="en-US" sz="4000" b="1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lang="en-US" altLang="ja-JP" sz="4000" b="1" dirty="0" smtClean="0">
              <a:ln>
                <a:solidFill>
                  <a:schemeClr val="tx1"/>
                </a:solidFill>
              </a:ln>
              <a:solidFill>
                <a:srgbClr val="FF0066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607" y="2014530"/>
            <a:ext cx="2361466" cy="3373523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78813" y="5761325"/>
            <a:ext cx="5584275" cy="742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コスト⇧　⇒　獲得スコア⇧</a:t>
            </a:r>
            <a:endParaRPr lang="en-US" altLang="ja-JP" sz="32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345306" y="5584357"/>
            <a:ext cx="4027543" cy="10966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バフ・デバフ効果</a:t>
            </a:r>
            <a:endParaRPr lang="en-US" altLang="ja-JP" sz="32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コスト⇧　⇒　強力</a:t>
            </a:r>
            <a:endParaRPr lang="en-US" altLang="ja-JP" sz="32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535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546764" y="150027"/>
            <a:ext cx="5028517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１　建物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5" y="1385452"/>
            <a:ext cx="2953099" cy="42187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75" y="1427255"/>
            <a:ext cx="2542310" cy="25423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17" y="1385452"/>
            <a:ext cx="2953098" cy="42187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74" y="952498"/>
            <a:ext cx="2812475" cy="281247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64" y="3733668"/>
            <a:ext cx="2953099" cy="295309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68" y="3626814"/>
            <a:ext cx="3116923" cy="3116923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 rot="5400000">
            <a:off x="4768698" y="3840417"/>
            <a:ext cx="684551" cy="4710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正方形/長方形 11"/>
          <p:cNvSpPr/>
          <p:nvPr/>
        </p:nvSpPr>
        <p:spPr>
          <a:xfrm>
            <a:off x="3921837" y="3598197"/>
            <a:ext cx="1842091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sz="3200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 rot="5400000">
            <a:off x="9988280" y="3763129"/>
            <a:ext cx="684551" cy="4710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1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546764" y="150027"/>
            <a:ext cx="5028517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２　建物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6" y="1323106"/>
            <a:ext cx="2953099" cy="421871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6" y="2989943"/>
            <a:ext cx="3206527" cy="282443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66" y="2655628"/>
            <a:ext cx="4442633" cy="3158753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6643475" y="4197929"/>
            <a:ext cx="684551" cy="4710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546764" y="150027"/>
            <a:ext cx="5028517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３　建物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1" name="右矢印 10"/>
          <p:cNvSpPr/>
          <p:nvPr/>
        </p:nvSpPr>
        <p:spPr>
          <a:xfrm>
            <a:off x="6740457" y="4197929"/>
            <a:ext cx="684551" cy="4710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3" y="1323105"/>
            <a:ext cx="2953100" cy="42187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33" y="2524990"/>
            <a:ext cx="3614524" cy="33458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23" y="2649984"/>
            <a:ext cx="4860836" cy="30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3607543" y="1553735"/>
            <a:ext cx="7836311" cy="48332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4307440" y="1841282"/>
            <a:ext cx="6436516" cy="4291010"/>
            <a:chOff x="3133307" y="2269293"/>
            <a:chExt cx="3182176" cy="2121451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44" name="図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40" y="4731823"/>
            <a:ext cx="1421104" cy="142110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74" y="1392557"/>
            <a:ext cx="1503049" cy="1391336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41282"/>
            <a:ext cx="2694710" cy="3849586"/>
          </a:xfrm>
        </p:spPr>
      </p:pic>
      <p:sp>
        <p:nvSpPr>
          <p:cNvPr id="6" name="正方形/長方形 5"/>
          <p:cNvSpPr/>
          <p:nvPr/>
        </p:nvSpPr>
        <p:spPr>
          <a:xfrm>
            <a:off x="1925782" y="150027"/>
            <a:ext cx="8215745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</a:t>
            </a:r>
            <a:r>
              <a:rPr lang="en-US" altLang="ja-JP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アクション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5" y="2371522"/>
            <a:ext cx="1175241" cy="1175241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96" y="2699115"/>
            <a:ext cx="623526" cy="37289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0" y="2591489"/>
            <a:ext cx="286930" cy="256553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859" y="5546529"/>
            <a:ext cx="558897" cy="334246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750" y="5471495"/>
            <a:ext cx="257189" cy="229961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69" y="4205826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98" y="4358413"/>
            <a:ext cx="623526" cy="37289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43" y="3481571"/>
            <a:ext cx="1063290" cy="106329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3481571"/>
            <a:ext cx="1063290" cy="106329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40" y="3457408"/>
            <a:ext cx="1063290" cy="106329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4129" y="4729245"/>
            <a:ext cx="1543050" cy="184785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87" y="1755865"/>
            <a:ext cx="1063290" cy="1063290"/>
          </a:xfrm>
          <a:prstGeom prst="rect">
            <a:avLst/>
          </a:prstGeom>
        </p:spPr>
      </p:pic>
      <p:sp>
        <p:nvSpPr>
          <p:cNvPr id="38" name="楕円 37"/>
          <p:cNvSpPr/>
          <p:nvPr/>
        </p:nvSpPr>
        <p:spPr>
          <a:xfrm>
            <a:off x="8684106" y="2158557"/>
            <a:ext cx="242451" cy="2363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873" y="1234632"/>
            <a:ext cx="1543050" cy="184785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0810" y="1363585"/>
            <a:ext cx="15430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1667E-6 -2.59259E-6 L 7.91667E-6 -2.59259E-6 C 0.0017 0.00555 0.003 0.01157 0.00482 0.0169 C 0.01055 0.03356 0.00899 0.02129 0.01433 0.04004 C 0.01511 0.04305 0.01615 0.0456 0.01667 0.04861 C 0.01732 0.05139 0.01719 0.0544 0.01797 0.05717 C 0.01889 0.06088 0.02032 0.06412 0.02149 0.06759 C 0.0224 0.07384 0.02383 0.07847 0.02149 0.08449 C 0.02071 0.0868 0.01928 0.08773 0.01797 0.08889 C 0.01641 0.09004 0.01472 0.09004 0.01316 0.09097 C 0.00352 0.09583 0.01745 0.09166 -0.00351 0.09514 C -0.02552 0.09328 -0.02226 0.10116 -0.03203 0.08889 C -0.03372 0.0868 -0.03528 0.08449 -0.03684 0.08241 C -0.03763 0.08032 -0.03789 0.07662 -0.03919 0.07616 C -0.04231 0.075 -0.0457 0.07639 -0.04869 0.07824 C -0.05143 0.07986 -0.05325 0.08472 -0.05585 0.0868 C -0.05872 0.08889 -0.06145 0.09097 -0.06419 0.09305 C -0.06536 0.09398 -0.06666 0.09421 -0.06783 0.09514 C -0.06914 0.09629 -0.07018 0.09791 -0.07135 0.0993 C -0.07291 0.1037 -0.07708 0.10717 -0.07617 0.11203 L -0.07135 0.1375 L -0.06901 0.15023 C -0.0677 0.15717 -0.06731 0.16088 -0.06419 0.16713 C -0.06328 0.16898 -0.06184 0.16991 -0.06067 0.17129 C -0.0582 0.17801 -0.05364 0.19097 -0.04999 0.19259 L -0.04518 0.19467 C -0.04036 0.19398 -0.03554 0.19467 -0.03085 0.19259 C -0.02903 0.19166 -0.0276 0.18842 -0.02617 0.18611 C -0.02252 0.18078 -0.02265 0.18009 -0.02018 0.17338 C -0.02057 0.16921 -0.02018 0.16458 -0.02135 0.16088 C -0.02304 0.15555 -0.02981 0.14583 -0.03333 0.14166 C -0.03515 0.13935 -0.03697 0.13657 -0.03919 0.13541 C -0.04231 0.13379 -0.04557 0.13403 -0.04869 0.13333 C -0.0582 0.125 -0.05338 0.12847 -0.06302 0.12268 L -0.06666 0.1206 L -0.07018 0.11852 C -0.0746 0.11991 -0.0789 0.12106 -0.08333 0.12268 C -0.08593 0.12361 -0.08945 0.12685 -0.09166 0.12893 C -0.09283 0.13032 -0.09401 0.13194 -0.09518 0.13333 C -0.09635 0.13657 -0.09869 0.14166 -0.09869 0.14606 C -0.09869 0.15231 -0.09726 0.15694 -0.09635 0.16296 C -0.09596 0.16574 -0.09557 0.16852 -0.09518 0.17129 C -0.09427 0.17824 -0.09427 0.18217 -0.09283 0.18819 C -0.09205 0.1912 -0.09166 0.19444 -0.09036 0.19676 C -0.08984 0.19768 -0.08216 0.20092 -0.08203 0.20092 C -0.07643 0.19907 -0.07031 0.19884 -0.06536 0.19259 C -0.06406 0.19074 -0.06315 0.18819 -0.06184 0.18611 C -0.06145 0.18565 -0.05481 0.17662 -0.05351 0.17569 C -0.05195 0.17453 -0.05039 0.17407 -0.04869 0.17338 C -0.04674 0.17106 -0.04192 0.16551 -0.04036 0.16296 C -0.03945 0.16111 -0.03906 0.15833 -0.03802 0.15648 C -0.03658 0.15416 -0.03463 0.15278 -0.03333 0.15023 C -0.02916 0.14213 -0.02604 0.13449 -0.02369 0.12477 C -0.0233 0.12268 -0.02291 0.1206 -0.02252 0.11852 C -0.02291 0.11273 -0.02278 0.10694 -0.02369 0.10162 C -0.02434 0.09815 -0.02617 0.09606 -0.02734 0.09305 C -0.02929 0.08773 -0.0332 0.07546 -0.0345 0.06967 C -0.03554 0.06504 -0.03606 0.05995 -0.03684 0.05486 C -0.03893 0.04328 -0.03919 0.04259 -0.04166 0.03171 C -0.04075 0.0125 -0.04192 0.00972 -0.03802 -0.0044 C -0.03736 -0.00648 -0.03645 -0.00857 -0.03567 -0.01065 L -0.03333 -0.02755 L -0.03203 -0.03611 C -0.03307 -0.05162 -0.03229 -0.05093 -0.0345 -0.06158 C -0.03528 -0.06505 -0.03554 -0.06898 -0.03684 -0.07199 C -0.04088 -0.08102 -0.05234 -0.09167 -0.05703 -0.09537 C -0.05898 -0.09676 -0.06106 -0.09653 -0.06302 -0.09746 C -0.06549 -0.09861 -0.06783 -0.10023 -0.07018 -0.10162 C -0.07239 -0.10695 -0.07499 -0.11227 -0.07617 -0.11852 C -0.07682 -0.12269 -0.07617 -0.12755 -0.07734 -0.13125 C -0.07903 -0.13658 -0.08294 -0.13866 -0.0845 -0.14398 C -0.09166 -0.16968 -0.08919 -0.15764 -0.09283 -0.18009 C -0.09322 -0.18634 -0.09335 -0.19283 -0.09401 -0.19908 C -0.0957 -0.21644 -0.09895 -0.22454 -0.09518 -0.24352 C -0.09453 -0.24653 -0.09205 -0.2463 -0.09036 -0.24769 C -0.08841 -0.2463 -0.08619 -0.24584 -0.0845 -0.24352 C -0.08242 -0.24074 -0.08138 -0.23634 -0.07968 -0.23287 C -0.07864 -0.23056 -0.07734 -0.22871 -0.07617 -0.22662 C -0.07578 -0.22454 -0.07539 -0.22222 -0.07499 -0.22014 C -0.07421 -0.21736 -0.07343 -0.21435 -0.07252 -0.21181 C -0.06914 -0.20185 -0.06601 -0.19352 -0.06067 -0.18634 C -0.05651 -0.18079 -0.05221 -0.1757 -0.04752 -0.17153 C -0.04023 -0.16505 -0.03229 -0.16088 -0.02499 -0.15463 C -0.01562 -0.14676 -0.0069 -0.13704 0.00248 -0.12917 C 0.03178 -0.10463 0.02982 -0.10903 0.05717 -0.09121 C 0.06446 -0.08634 0.07149 -0.08125 0.07865 -0.07639 C 0.07904 -0.07408 0.07995 -0.07222 0.07982 -0.06991 C 0.07956 -0.0669 0.07826 -0.06435 0.07748 -0.06158 C 0.06993 -0.03681 0.07553 -0.05463 0.06316 -0.02755 C 0.05938 -0.01945 0.05678 -0.00949 0.05248 -0.00232 C 0.0392 0.02037 0.02253 0.03657 0.01081 0.06134 C 0.00222 0.07916 -0.00338 0.09259 -0.01302 0.10787 C -0.0164 0.11319 -0.02031 0.11736 -0.02369 0.12268 C -0.0263 0.12662 -0.02812 0.13194 -0.03085 0.13541 C -0.03333 0.13842 -0.03645 0.13981 -0.03919 0.14166 C -0.04609 0.14653 -0.05351 0.1493 -0.06067 0.15231 C -0.07044 0.15648 -0.06315 0.15231 -0.07018 0.15648 C -0.07096 0.15926 -0.07239 0.1618 -0.07252 0.16504 C -0.07317 0.17731 -0.07109 0.18472 -0.06783 0.19467 C -0.0664 0.19907 -0.06523 0.20416 -0.06302 0.20741 C -0.05716 0.2162 -0.05143 0.22708 -0.04401 0.23055 C -0.03841 0.23333 -0.02643 0.23958 -0.02018 0.2412 C -0.01588 0.24236 -0.01145 0.24259 -0.00703 0.24328 C 0.00326 0.23981 0.01381 0.23796 0.02383 0.23264 C 0.03021 0.2294 0.03568 0.22245 0.04167 0.21782 C 0.05079 0.21111 0.06029 0.20625 0.06915 0.19884 C 0.08047 0.18935 0.09128 0.17754 0.10248 0.16713 C 0.10639 0.16342 0.11081 0.16134 0.11433 0.15648 C 0.12461 0.14236 0.12318 0.14143 0.13464 0.13541 C 0.13816 0.13356 0.1418 0.13264 0.14532 0.13125 C 0.1517 0.12847 0.15795 0.12523 0.16433 0.12268 C 0.1681 0.12129 0.1806 0.11643 0.18464 0.11412 C 0.19206 0.11018 0.19831 0.10509 0.20482 0.09722 C 0.21133 0.08958 0.21303 0.08449 0.21797 0.07407 C 0.21954 0.06551 0.22722 0.05254 0.22266 0.04861 C 0.22032 0.04653 0.21797 0.04398 0.2155 0.04236 C 0.20508 0.03495 0.20157 0.03403 0.1918 0.02963 C 0.17592 0.01551 0.18816 0.02407 0.1668 0.0169 C 0.14701 0.01018 0.15612 0.01065 0.13698 0.00625 C 0.12188 0.00278 0.11329 0.00185 0.09883 -2.59259E-6 C 0.08972 0.00139 0.08034 -2.59259E-6 0.07149 0.00416 C 0.06654 0.00648 0.0629 0.01435 0.05834 0.01898 C 0.05417 0.02338 0.04961 0.02708 0.04532 0.03171 C 0.03607 0.04166 0.01967 0.06041 0.01081 0.07407 C 0.00144 0.08819 -0.01666 0.11852 -0.01666 0.11852 C -0.01822 0.12338 -0.02161 0.12754 -0.02135 0.13333 C -0.02109 0.13981 -0.01796 0.14537 -0.01536 0.15023 C -0.01093 0.15903 -0.00221 0.16273 0.00365 0.16504 C 0.02292 0.17245 0.02813 0.17268 0.04532 0.17778 C 0.04961 0.17893 0.05391 0.18125 0.05834 0.18194 C 0.06915 0.18356 0.07982 0.18333 0.0905 0.18403 C 0.09454 0.18518 0.10222 0.18773 0.10599 0.18819 C 0.12058 0.19097 0.13399 0.19143 0.14883 0.19259 C 0.15808 0.19653 0.16719 0.20023 0.17631 0.20532 C 0.18152 0.2081 0.18581 0.21041 0.1905 0.21574 C 0.19323 0.21875 0.19922 0.22824 0.20131 0.23264 C 0.203 0.2368 0.20599 0.24537 0.20599 0.24537 C 0.21003 0.24398 0.2142 0.24375 0.21797 0.2412 C 0.22058 0.23935 0.22305 0.23634 0.22514 0.23264 C 0.22826 0.22708 0.23034 0.21852 0.23464 0.21574 L 0.24415 0.20949 C 0.25131 0.21018 0.25847 0.21041 0.2655 0.21157 C 0.26719 0.2118 0.26902 0.21203 0.27032 0.21366 C 0.27149 0.21504 0.27175 0.21805 0.27266 0.22014 C 0.27383 0.22245 0.27514 0.22407 0.27631 0.22639 C 0.278 0.22986 0.27904 0.23403 0.28099 0.23703 C 0.28985 0.25046 0.29584 0.25578 0.30717 0.26018 C 0.31146 0.26203 0.31589 0.26157 0.32032 0.2625 C 0.32266 0.26018 0.32592 0.25995 0.32748 0.25602 C 0.32904 0.25185 0.32813 0.24606 0.32865 0.2412 C 0.32943 0.23449 0.33139 0.23055 0.33347 0.2243 C 0.33386 0.21875 0.33412 0.21296 0.33464 0.20741 C 0.3349 0.20301 0.33594 0.19884 0.33581 0.19467 C 0.33555 0.18819 0.33334 0.17338 0.33217 0.16504 C 0.33178 0.13611 0.33204 0.10717 0.33099 0.07824 C 0.33086 0.07315 0.32982 0.06805 0.32865 0.06342 C 0.32787 0.06018 0.32644 0.05764 0.32514 0.05486 C 0.32396 0.05278 0.32292 0.05 0.32149 0.04861 C 0.32006 0.04722 0.31836 0.04722 0.3168 0.04653 C 0.30925 0.04722 0.30118 0.04398 0.29415 0.04861 C 0.28777 0.05278 0.28295 0.0625 0.27865 0.07199 C 0.2642 0.1037 0.25639 0.14629 0.23816 0.17129 C 0.21055 0.20926 0.22188 0.19861 0.20717 0.21157 C 0.19128 0.19375 0.19948 0.20879 0.19415 0.16504 C 0.19128 0.14143 0.18829 0.12847 0.18464 0.10578 C 0.18334 0.09791 0.18204 0.09028 0.18099 0.08241 C 0.18047 0.07754 0.18021 0.07268 0.17982 0.06759 C 0.18295 0.06412 0.18594 0.05995 0.18933 0.05717 C 0.19948 0.04861 0.20769 0.04907 0.21915 0.04653 C 0.22422 0.04791 0.22956 0.04815 0.23464 0.05069 C 0.23764 0.05231 0.24258 0.06018 0.24532 0.06342 C 0.2711 0.09328 0.25586 0.07616 0.27383 0.09305 C 0.27748 0.09653 0.28073 0.10162 0.28464 0.1037 C 0.28998 0.10648 0.29571 0.10648 0.30131 0.10787 C 0.30326 0.10717 0.30573 0.10833 0.30717 0.10578 C 0.3086 0.10324 0.30847 0.09884 0.30847 0.09514 C 0.30847 0.0831 0.30756 0.07106 0.30717 0.05926 C 0.30756 0.05416 0.30769 0.04907 0.30847 0.04444 C 0.30964 0.03703 0.31237 0.03055 0.31316 0.02315 L 0.31433 0.01273 C 0.31589 -0.01482 0.31667 -0.00834 0.31198 -0.04028 C 0.31159 -0.04329 0.31081 -0.04653 0.30964 -0.04884 C 0.30456 -0.05787 0.30066 -0.0581 0.29415 -0.06158 C 0.27865 -0.05602 0.29792 -0.0632 0.2668 -0.04676 C 0.26277 -0.04445 0.25886 -0.04167 0.25482 -0.04028 C 0.25053 -0.03889 0.2461 -0.03889 0.2418 -0.0382 C 0.23855 -0.0375 0.23542 -0.03681 0.23217 -0.03611 C 0.21706 -0.02523 0.2224 -0.02732 0.19297 -0.03611 C 0.19154 -0.03658 0.19154 -0.04051 0.1905 -0.04236 C 0.18907 -0.04537 0.18764 -0.04838 0.18581 -0.05093 C 0.15339 -0.09422 0.16133 -0.08472 0.13464 -0.11019 C 0.13295 -0.12014 0.13073 -0.12963 0.12982 -0.13982 C 0.12917 -0.14746 0.13139 -0.15278 0.13464 -0.15672 C 0.13607 -0.15857 0.1379 -0.15903 0.13933 -0.16088 C 0.14115 -0.16343 0.14219 -0.16736 0.14415 -0.16945 C 0.14961 -0.1757 0.15691 -0.17778 0.16316 -0.18009 C 0.16745 -0.18148 0.17188 -0.18287 0.17631 -0.18426 C 0.19532 -0.18218 0.21446 -0.18125 0.23347 -0.17778 C 0.23868 -0.17685 0.24362 -0.17315 0.24883 -0.17153 C 0.25326 -0.17014 0.25769 -0.17037 0.26198 -0.16945 C 0.26433 -0.16898 0.2668 -0.16806 0.26915 -0.16736 C 0.28321 -0.15903 0.27605 -0.16019 0.2905 -0.16297 C 0.29193 -0.16435 0.29753 -0.16898 0.29883 -0.17153 C 0.30079 -0.17547 0.30365 -0.18426 0.30365 -0.18426 C 0.30404 -0.18912 0.30482 -0.19398 0.30482 -0.19908 C 0.30482 -0.20834 0.30547 -0.21783 0.30365 -0.22662 C 0.30352 -0.22755 0.29597 -0.24167 0.29297 -0.24352 C 0.29063 -0.24491 0.28816 -0.24468 0.28581 -0.2456 C 0.28021 -0.24769 0.27474 -0.24977 0.26915 -0.25185 C 0.25808 -0.24977 0.24688 -0.24861 0.23581 -0.2456 C 0.23099 -0.24422 0.23086 -0.23959 0.22748 -0.23496 C 0.22566 -0.23264 0.22357 -0.23079 0.22149 -0.22871 C 0.21641 -0.22361 0.21081 -0.21991 0.20599 -0.21389 C 0.20092 -0.20741 0.18842 -0.18542 0.18464 -0.1757 C 0.18256 -0.1706 0.18139 -0.16459 0.17982 -0.1588 C 0.18021 -0.15185 0.17956 -0.14422 0.18099 -0.13773 C 0.18438 -0.12222 0.1918 -0.10718 0.20014 -0.09954 C 0.20456 -0.09537 0.21433 -0.09121 0.21433 -0.09121 C 0.23204 -0.09514 0.21915 -0.09352 0.24649 -0.08889 C 0.32253 -0.07639 0.25925 -0.09051 0.3668 -0.06158 C 0.36876 -0.05996 0.37071 -0.05857 0.37266 -0.05718 C 0.37383 -0.05648 0.37592 -0.05301 0.37631 -0.05509 C 0.37683 -0.0581 0.37474 -0.06088 0.37383 -0.06366 C 0.37318 -0.06574 0.37266 -0.06852 0.37149 -0.06991 C 0.37019 -0.07153 0.36836 -0.07107 0.3668 -0.07199 C 0.36472 -0.07315 0.36277 -0.075 0.36081 -0.07639 C 0.34519 -0.08588 0.33217 -0.09329 0.3155 -0.09954 C 0.30665 -0.10278 0.29271 -0.10463 0.28347 -0.10602 C 0.28178 -0.10672 0.28021 -0.10741 0.27865 -0.1081 C 0.27592 -0.10903 0.27305 -0.1088 0.27032 -0.11019 C 0.26862 -0.11088 0.26719 -0.11297 0.2655 -0.11435 C 0.26277 -0.11667 0.26003 -0.11875 0.25717 -0.12084 C 0.25378 -0.12315 0.23764 -0.13009 0.23099 -0.13982 C 0.22487 -0.14908 0.22982 -0.14283 0.22514 -0.15255 C 0.22357 -0.15556 0.22175 -0.15787 0.22032 -0.16088 C 0.21693 -0.16852 0.21459 -0.17755 0.21081 -0.18426 C 0.20964 -0.18634 0.20821 -0.1882 0.20717 -0.19051 C 0.20534 -0.19514 0.20482 -0.20162 0.20248 -0.20533 C 0.19779 -0.21297 0.17995 -0.22107 0.17631 -0.22222 C 0.16954 -0.22454 0.16277 -0.22523 0.15599 -0.22662 C 0.1487 -0.22801 0.13204 -0.22986 0.12501 -0.23079 L 0.08217 -0.22871 C 0.07956 -0.22847 0.06042 -0.225 0.05717 -0.22454 C 0.05482 -0.22315 0.05248 -0.22153 0.05001 -0.22014 C 0.04688 -0.21852 0.0405 -0.21597 0.0405 -0.21597 C 0.03178 -0.20047 0.04389 -0.2213 0.02865 -0.19908 C 0.02696 -0.19653 0.02553 -0.19329 0.02383 -0.19051 C 0.0224 -0.1882 0.02045 -0.18681 0.01915 -0.18426 C 0.01719 -0.18033 0.01589 -0.1757 0.01433 -0.17153 C 0.0155 -0.16297 0.01537 -0.15347 0.01797 -0.14607 C 0.01967 -0.14121 0.02344 -0.14028 0.02631 -0.13773 C 0.0306 -0.1338 0.0349 -0.13009 0.03933 -0.12709 C 0.04831 -0.12084 0.05769 -0.11597 0.06667 -0.11019 C 0.06876 -0.1088 0.07058 -0.10672 0.07266 -0.10602 C 0.0849 -0.1007 0.09024 -0.1 0.10131 -0.09746 C 0.10404 -0.09884 0.10769 -0.09792 0.10964 -0.10162 C 0.11146 -0.10533 0.11107 -0.11158 0.11081 -0.11644 C 0.10951 -0.13565 0.10378 -0.15093 0.09532 -0.16297 C 0.09284 -0.16667 0.06407 -0.19422 0.05964 -0.19699 C 0.053 -0.20116 0.04597 -0.20209 0.03933 -0.20533 C -0.00104 -0.2257 0.02722 -0.21597 -0.00117 -0.22454 C -0.00234 -0.22523 -0.00351 -0.22662 -0.00468 -0.22662 C -0.00937 -0.22662 -0.01236 -0.22269 -0.01666 -0.22014 C -0.0194 -0.21852 -0.02213 -0.21713 -0.02499 -0.21597 C -0.02851 -0.21435 -0.03216 -0.21343 -0.03567 -0.21181 C -0.04869 -0.20602 -0.04986 -0.20463 -0.06302 -0.19699 C -0.08867 -0.16111 -0.07278 -0.18866 -0.08567 -0.15672 C -0.08749 -0.15232 -0.0901 -0.14884 -0.09166 -0.14398 C -0.09453 -0.13449 -0.09557 -0.12361 -0.09869 -0.11435 L -0.10833 -0.08681 C -0.1095 -0.08334 -0.11067 -0.07986 -0.11184 -0.07639 L -0.11536 -0.06574 C -0.11302 -0.05787 -0.11158 -0.04908 -0.10833 -0.04236 C -0.1026 -0.03102 -0.0901 -0.02014 -0.08203 -0.01482 C -0.05286 0.00393 -0.06041 0.00092 -0.03802 0.00416 C -0.03164 0.00625 -0.02539 0.01065 -0.01901 0.01041 C -0.00338 0.00995 0.03451 0.00023 0.05131 -0.01065 C 0.08204 -0.03056 0.09206 -0.04121 0.1155 -0.06366 C 0.11758 -0.06922 0.12175 -0.07384 0.12149 -0.08056 C 0.12084 -0.10278 0.09506 -0.12454 0.0905 -0.12917 C 0.07735 -0.14283 0.06381 -0.15556 0.05001 -0.16736 C 0.03112 -0.18357 0.01693 -0.19306 -0.00351 -0.19908 C -0.00976 -0.20093 -0.01627 -0.20047 -0.02252 -0.20116 C -0.02968 -0.19769 -0.03749 -0.19676 -0.04401 -0.19051 C -0.04583 -0.18889 -0.04531 -0.18357 -0.04518 -0.18009 C -0.04414 -0.15972 -0.04153 -0.1338 -0.0345 -0.11644 C -0.02265 -0.08773 -0.01132 -0.05764 0.00365 -0.03403 C 0.0112 -0.02199 0.0181 -0.00857 0.02631 0.00208 C 0.03607 0.01481 0.06459 0.04583 0.07865 0.05717 C 0.08399 0.06134 0.08972 0.06458 0.09532 0.06759 C 0.16068 0.10301 0.10977 0.07453 0.15365 0.09514 C 0.17097 0.10324 0.17735 0.10926 0.19532 0.11412 C 0.20118 0.11574 0.20717 0.11574 0.21316 0.11643 C 0.2155 0.11921 0.21902 0.12014 0.22032 0.12477 C 0.22136 0.1287 0.2198 0.13333 0.21915 0.1375 C 0.21862 0.1412 0.21745 0.14444 0.2168 0.14815 C 0.21589 0.15231 0.21524 0.15648 0.21433 0.16088 C 0.21368 0.16435 0.21277 0.16782 0.21198 0.17129 C 0.21159 0.17338 0.21172 0.17639 0.21081 0.17778 C 0.20131 0.1912 0.19675 0.18912 0.18464 0.19259 C 0.15456 0.19028 0.13347 0.1919 0.10599 0.18194 C 0.09532 0.17801 0.08425 0.17153 0.07501 0.16088 C 0.06784 0.15231 0.0543 0.12963 0.04883 0.11852 C 0.03711 0.09444 0.03868 0.09537 0.03217 0.06759 C 0.03178 0.05555 0.03047 0.04375 0.03099 0.03171 C 0.03126 0.025 0.03308 0.01875 0.03464 0.01273 C 0.0362 0.00602 0.03816 -0.00047 0.0405 -0.00648 C 0.04219 -0.01042 0.04415 -0.01435 0.04649 -0.01713 C 0.05508 -0.02685 0.06407 -0.02801 0.07383 -0.03195 C 0.10326 -0.02824 0.13295 -0.02963 0.16198 -0.0213 C 0.18425 -0.01482 0.21342 0.01921 0.22982 0.04444 C 0.23438 0.05116 0.23698 0.06134 0.2405 0.06967 C 0.2418 0.08495 0.24467 0.10092 0.2418 0.11643 C 0.24063 0.12268 0.23477 0.125 0.23217 0.12685 C 0.19349 0.12523 0.17813 0.12754 0.1405 0.11412 C 0.13464 0.11203 0.12852 0.11065 0.12266 0.10787 C 0.11342 0.10347 0.11003 0.09977 0.10248 0.09305 C 0.10209 0.09028 0.10105 0.0875 0.10131 0.08449 C 0.10144 0.08148 0.10287 0.07893 0.10365 0.07616 C 0.10756 0.06065 0.10417 0.07037 0.10834 0.05926 C 0.11003 0.06203 0.11185 0.06435 0.11316 0.06759 C 0.11394 0.06944 0.11368 0.07222 0.11433 0.07407 C 0.11641 0.0794 0.11928 0.08356 0.12149 0.08889 C 0.12487 0.09676 0.12474 0.09791 0.12631 0.10578 C 0.12553 0.10856 0.12501 0.1118 0.12383 0.11412 C 0.11563 0.13078 0.11498 0.12477 0.10131 0.12477 L 0.13464 0.09305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45833E-6 -9.25926E-6 L -6.45833E-6 -9.25926E-6 C 0.00364 -0.00556 0.00728 -0.01089 0.01067 -0.0169 C 0.01393 -0.02269 0.01913 -0.03519 0.02148 -0.04237 C 0.02408 -0.0507 0.02616 -0.05926 0.02864 -0.06783 L 0.03567 -0.09306 C 0.03658 -0.09746 0.03723 -0.10163 0.03814 -0.10579 C 0.03879 -0.1095 0.03984 -0.11274 0.04049 -0.11644 C 0.04309 -0.1301 0.03984 -0.12014 0.044 -0.13126 C 0.04322 -0.11297 0.04218 -0.09468 0.04166 -0.07616 C 0.03801 0.07384 0.04257 -0.02964 0.03932 0.04027 C 0.03971 0.05439 0.03528 0.07175 0.04049 0.0824 C 0.04387 0.08935 0.05077 0.07754 0.05481 0.07199 C 0.06093 0.06319 0.06549 0.05138 0.07031 0.04027 C 0.08814 -0.00139 0.08228 0.01805 0.09049 -0.01482 C 0.09205 -0.02825 0.09478 -0.04144 0.09531 -0.0551 C 0.0957 -0.06644 0.09557 -0.07778 0.09648 -0.08889 C 0.09739 -0.10047 0.09791 -0.09885 0.10247 -0.10163 C 0.10364 -0.09676 0.1052 -0.0919 0.10598 -0.08681 C 0.10859 -0.06876 0.10885 -0.04584 0.1095 -0.02755 C 0.10872 0.03472 0.10728 0.0743 0.1095 0.13541 C 0.10976 0.13958 0.11236 0.16296 0.11432 0.16921 C 0.1151 0.17199 0.11666 0.17361 0.11783 0.17569 C 0.12278 0.16921 0.12734 0.16365 0.13098 0.15439 C 0.13359 0.14791 0.13515 0.1405 0.13697 0.13333 C 0.13945 0.12361 0.14218 0.11388 0.14413 0.1037 C 0.14583 0.09398 0.14661 0.08402 0.14765 0.07407 C 0.15064 0.04583 0.15247 0.02013 0.15481 -0.00857 C 0.15403 -0.03172 0.15364 -0.05533 0.15129 -0.07825 C 0.15077 -0.08195 0.1496 -0.08542 0.14882 -0.08889 C 0.14557 -0.06019 0.14726 -0.07871 0.14882 -0.0213 C 0.14908 -0.01204 0.14973 -0.00278 0.14999 0.00624 C 0.15051 0.01828 0.15038 0.03032 0.15129 0.04236 C 0.15195 0.05161 0.15377 0.06064 0.15481 0.0699 C 0.15572 0.07754 0.1565 0.08518 0.15715 0.09305 C 0.15781 0.10092 0.15781 0.11689 0.1608 0.12476 C 0.16184 0.12777 0.16393 0.12916 0.16549 0.13124 C 0.16796 0.13055 0.17044 0.13078 0.17265 0.12916 C 0.17838 0.1243 0.18684 0.10879 0.19049 0.10161 C 0.19817 0.08611 0.20221 0.0743 0.20715 0.05509 C 0.20911 0.04745 0.21041 0.03958 0.21197 0.03171 C 0.21366 0.01342 0.21588 -0.00464 0.21549 -0.02339 C 0.21523 -0.0382 0.21445 -0.05301 0.21314 -0.06783 C 0.21288 -0.07153 0.21158 -0.07477 0.2108 -0.07825 C 0.2052 -0.05533 0.2082 -0.07153 0.20598 -0.04445 C 0.20455 -0.02616 0.20234 -0.00788 0.20129 0.01064 C 0.1996 0.03657 0.20038 0.02314 0.19882 0.05069 C 0.19921 0.05925 0.19491 0.0824 0.20364 0.0824 C 0.2052 0.0824 0.20676 0.08101 0.20833 0.08032 C 0.2108 0.07615 0.21353 0.07245 0.21549 0.06759 C 0.22083 0.05509 0.21822 0.05486 0.22031 0.04027 C 0.22083 0.03657 0.22187 0.0331 0.22265 0.02962 C 0.22473 0.00439 0.22499 0.00949 0.22148 -0.02755 C 0.22122 -0.03056 0.21991 -0.03311 0.21913 -0.03589 C 0.20963 -0.01575 0.21471 -0.03079 0.2108 -9.25926E-6 C 0.20768 0.02453 0.20702 0.01944 0.20481 0.04236 C 0.19895 0.10161 0.20559 0.04699 0.19999 0.09097 C 0.20038 0.09791 0.19999 0.10532 0.20129 0.11203 C 0.20169 0.11458 0.20338 0.11689 0.20481 0.11643 C 0.20898 0.11458 0.21536 0.09768 0.21666 0.09305 C 0.22057 0.08078 0.22747 0.05509 0.22747 0.05509 C 0.22877 0.03657 0.23176 0.00763 0.22382 -0.00649 C 0.22226 -0.00926 0.22096 -0.01274 0.21913 -0.01482 C 0.2177 -0.01644 0.21588 -0.01621 0.21432 -0.0169 C 0.2039 0.00786 0.20611 -0.0007 0.19882 0.03796 C 0.19843 0.04027 0.19674 0.04606 0.19765 0.04444 C 0.19895 0.04212 0.19921 0.03865 0.19999 0.03587 C 0.20195 0.02962 0.20416 0.02337 0.20598 0.01689 C 0.20741 0.01203 0.20833 0.00694 0.20963 0.00208 C 0.21041 -0.00649 0.21249 -0.01482 0.21197 -0.02339 C 0.21002 -0.05857 0.20481 -0.13797 0.18215 -0.16089 C 0.17942 -0.16366 0.17682 -0.16737 0.17382 -0.16922 C 0.17161 -0.17084 0.16913 -0.17084 0.16666 -0.17153 C 0.16393 -0.16922 0.1608 -0.16829 0.15833 -0.16505 C 0.15481 -0.16042 0.15143 -0.15464 0.14882 -0.14815 C 0.14439 -0.13704 0.13606 -0.09584 0.1345 -0.08889 C 0.12356 0.02661 0.12669 -0.02292 0.12265 0.05925 C 0.12291 0.06458 0.11926 0.10879 0.13215 0.10995 C 0.1371 0.11041 0.14166 0.10578 0.14648 0.1037 C 0.14843 0.09884 0.1509 0.09444 0.15247 0.08888 C 0.15715 0.07083 0.15572 0.06365 0.15715 0.04444 C 0.15781 0.03657 0.15872 0.02893 0.15963 0.02106 C 0.15885 0.01064 0.1565 -0.0382 0.15247 -0.0551 C 0.15038 -0.06343 0.147 -0.07084 0.14413 -0.07825 C 0.13827 -0.09329 0.13632 -0.09862 0.12747 -0.10788 C 0.12408 -0.11158 0.12031 -0.11366 0.11666 -0.11644 C 0.1108 -0.11366 0.10455 -0.11181 0.09882 -0.10788 C 0.09413 -0.10487 0.08997 -0.10001 0.0858 -0.09514 C 0.0776 -0.08635 0.06848 -0.07385 0.06197 -0.06135 C 0.05924 -0.05626 0.05715 -0.05001 0.05481 -0.04445 C 0.0526 -0.02755 0.05012 -0.01806 0.05481 -9.25926E-6 C 0.05546 0.00254 0.05794 0.00138 0.0595 0.00208 C 0.06627 -0.00278 0.07356 -0.00602 0.07981 -0.01274 C 0.08241 -0.01551 0.08398 -0.02084 0.0858 -0.02547 C 0.08945 -0.03519 0.08997 -0.04167 0.09166 -0.05301 C 0.09101 -0.06644 0.09114 -0.097 0.08697 -0.11436 C 0.08567 -0.11945 0.08411 -0.12454 0.08215 -0.12917 C 0.08085 -0.13241 0.07929 -0.13519 0.07747 -0.13751 C 0.07643 -0.13889 0.07499 -0.13889 0.07382 -0.13959 C 0.06861 -0.13612 0.06288 -0.13496 0.05833 -0.12917 C 0.05533 -0.12524 0.05403 -0.11806 0.05247 -0.11227 C 0.04817 -0.09746 0.04387 -0.07524 0.04166 -0.05926 C 0.03984 -0.04607 0.03906 -0.03241 0.03814 -0.01899 C 0.03853 -0.01551 0.03801 -0.01112 0.03932 -0.00857 C 0.04075 -0.00556 0.04413 -0.00116 0.04531 -0.00417 C 0.0496 -0.01598 0.04999 -0.03102 0.05247 -0.04445 C 0.05468 -0.09422 0.05546 -0.10255 0.05481 -0.17362 C 0.05468 -0.18288 0.05325 -0.1919 0.05247 -0.20116 C 0.04687 -0.19746 0.04088 -0.19561 0.03567 -0.19051 C 0.03163 -0.18635 0.02851 -0.1794 0.02499 -0.17362 C 0.01796 -0.16135 -0.00248 -0.12778 -0.00834 -0.10788 C -0.0129 -0.0926 -0.0155 -0.07547 -0.01902 -0.05926 C -0.01863 -0.0507 -0.01915 -0.04214 -0.01785 -0.0338 C -0.01746 -0.03149 -0.01563 -0.0294 -0.01433 -0.02964 C -0.01238 -0.0301 -0.01107 -0.0338 -0.00951 -0.03589 C -0.0073 -0.04376 -0.00391 -0.05533 -0.00235 -0.06343 C -0.00131 -0.06899 -0.00079 -0.07477 -6.45833E-6 -0.08033 C -0.0004 -0.10579 -0.00027 -0.13126 -0.00118 -0.15672 C -0.00144 -0.1632 -0.00196 -0.16991 -0.00352 -0.1757 C -0.00574 -0.18357 -0.01433 -0.19746 -0.01902 -0.20116 C -0.0224 -0.20371 -0.02618 -0.20394 -0.02969 -0.20533 C -0.04206 -0.20186 -0.05496 -0.20232 -0.06667 -0.19468 C -0.10001 -0.17315 -0.10378 -0.15857 -0.12501 -0.11852 C -0.12826 -0.10278 -0.13464 -0.08473 -0.12618 -0.06783 C -0.12449 -0.06436 -0.12227 -0.07339 -0.12019 -0.07616 C -0.1142 -0.10579 -0.11433 -0.09839 -0.11433 -0.13542 C -0.11433 -0.14445 -0.11524 -0.15417 -0.11902 -0.16089 C -0.11993 -0.16251 -0.12149 -0.16227 -0.12266 -0.16297 C -0.1254 -0.1588 -0.12865 -0.15533 -0.131 -0.15024 C -0.13477 -0.1419 -0.13829 -0.13264 -0.1405 -0.12269 C -0.14285 -0.11204 -0.14753 -0.06482 -0.14884 -0.05301 C -0.14727 -0.04514 -0.14779 -0.03473 -0.14402 -0.02964 C -0.13647 -0.01922 -0.12006 -0.05139 -0.11902 -0.05301 C -0.11667 -0.06274 -0.11368 -0.07223 -0.11186 -0.08264 C -0.11003 -0.09352 -0.10964 -0.1051 -0.10834 -0.11644 C -0.1073 -0.1257 -0.106 -0.13473 -0.10482 -0.14399 C -0.10756 -0.15301 -0.10743 -0.16899 -0.11316 -0.17153 C -0.12058 -0.17454 -0.128 -0.16389 -0.13451 -0.15672 C -0.14727 -0.1426 -0.15834 -0.12408 -0.17032 -0.10788 C -0.17266 -0.07639 -0.17644 -0.05602 -0.17149 -0.02547 C -0.16967 -0.01482 -0.16654 -0.0051 -0.16316 0.00416 C -0.16199 0.00717 -0.1599 0.00833 -0.15834 0.01064 C -0.15717 0.00555 -0.15496 0.00115 -0.15482 -0.00417 C -0.15456 -0.0132 -0.16147 -0.06227 -0.16199 -0.06551 C -0.16068 -0.08473 -0.15925 -0.10371 -0.15834 -0.12269 C -0.15821 -0.12501 -0.15899 -0.11852 -0.15951 -0.11644 C -0.16342 -0.10139 -0.16824 -0.08727 -0.17149 -0.072 C -0.18009 -0.03102 -0.18217 -0.00394 -0.18699 0.03796 C -0.18607 0.0493 -0.19076 0.06874 -0.18451 0.07199 C -0.16902 0.07986 -0.16837 0.02199 -0.16785 0.01481 C -0.16863 -0.0007 -0.1668 -0.01783 -0.17618 -0.02755 C -0.17826 -0.02964 -0.181 -0.02616 -0.18334 -0.02547 C -0.18529 -0.01343 -0.18855 -0.00186 -0.18933 0.01064 C -0.19063 0.03379 -0.18894 0.0662 -0.18334 0.08888 C -0.18165 0.09583 -0.17865 0.10161 -0.17618 0.10786 C -0.16641 0.09745 -0.16042 0.0949 -0.156 0.07407 C -0.15443 0.06666 -0.15522 0.05856 -0.15482 0.05069 C -0.15561 0.04305 -0.15587 0.03495 -0.15717 0.02754 C -0.15782 0.02361 -0.15925 0.01365 -0.16068 0.01689 C -0.16433 0.02499 -0.16394 0.03657 -0.1655 0.04652 C -0.16746 0.07824 -0.16915 0.11018 -0.17149 0.14166 C -0.17188 0.14745 -0.17709 0.15925 -0.17384 0.15879 C -0.15352 0.15578 -0.13412 0.14166 -0.11433 0.13333 C -0.10404 0.12361 -0.07384 0.10648 -0.07019 0.07407 C -0.06928 0.06527 -0.07227 0.05601 -0.07501 0.04861 C -0.07761 0.04143 -0.08217 0.03726 -0.08568 0.03171 C -0.1099 0.03888 -0.08295 0.02754 -0.11667 0.10786 C -0.13503 0.15161 -0.1599 0.18657 -0.17618 0.23286 L -0.18217 0.24976 C -0.17865 0.25046 -0.17488 0.25393 -0.17149 0.25185 C -0.16368 0.24722 -0.15704 0.23796 -0.15001 0.23055 C -0.13842 0.21828 -0.12696 0.20532 -0.1155 0.19259 C -0.10144 0.15624 -0.09623 0.15601 -0.09766 0.11203 C -0.09857 0.08286 -0.09818 0.08541 -0.106 0.07615 C -0.11719 0.10462 -0.12006 0.11111 -0.13217 0.14814 C -0.14193 0.17824 -0.15456 0.20624 -0.16068 0.23911 C -0.16107 0.2412 -0.16316 0.24536 -0.16199 0.24536 C -0.15678 0.24629 -0.15157 0.24259 -0.14649 0.2412 C -0.13686 0.23124 -0.12761 0.2206 -0.11785 0.21157 C -0.03738 0.13749 -0.07084 0.18425 -0.03334 0.12685 C -0.03256 0.11851 -0.02865 0.10902 -0.031 0.10161 C -0.03269 0.09583 -0.03829 0.09699 -0.04167 0.09953 C -0.04688 0.10324 -0.0504 0.11203 -0.05482 0.11851 C -0.05938 0.13657 -0.06186 0.14027 -0.06186 0.15879 C -0.06186 0.16087 -0.06107 0.16296 -0.06068 0.16504 C -0.05235 0.16018 -0.04415 0.15486 -0.03568 0.15023 C -0.01498 0.13888 -0.00261 0.13379 0.01783 0.12476 C 0.02057 0.12013 0.04244 0.08263 0.00481 0.13333 C -0.01355 0.15786 -0.01368 0.16689 -0.02384 0.20092 C -0.0198 0.20949 -0.01785 0.22361 -0.01186 0.22638 C -0.00678 0.22893 -0.00196 0.21921 0.00234 0.21365 C 0.01106 0.20277 0.02265 0.1787 0.02981 0.16504 C 0.03137 0.15717 0.0332 0.14976 0.0345 0.14166 C 0.03528 0.13773 0.03684 0.13286 0.03567 0.12916 C 0.03476 0.12569 0.03176 0.12615 0.02981 0.12476 C 0.02603 0.14143 0.019 0.17152 0.01783 0.18611 C 0.01731 0.19467 0.01939 0.20324 0.02031 0.21157 C 0.08437 0.18726 0.06184 0.20023 0.12864 0.15439 C 0.12994 0.15347 0.13098 0.15161 0.13215 0.15023 C 0.13137 0.14745 0.1315 0.14236 0.12981 0.14166 C 0.11379 0.13726 0.11145 0.14212 0.09999 0.15231 C 0.0996 0.15509 0.09817 0.1581 0.09882 0.16087 C 0.0996 0.16411 0.10156 0.16712 0.10364 0.16712 C 0.1108 0.16712 0.11783 0.16296 0.12499 0.16087 C 0.12616 0.15879 0.12799 0.15717 0.12864 0.15439 C 0.12955 0.15046 0.12838 0.14513 0.12981 0.14166 C 0.13072 0.13935 0.13294 0.14027 0.1345 0.13958 C 0.13541 0.14398 0.13632 0.14814 0.13697 0.15231 C 0.13749 0.15578 0.13645 0.16111 0.13814 0.16296 C 0.13971 0.16458 0.14127 0.16018 0.14283 0.15879 C 0.14661 0.16087 0.14947 0.16365 0.15364 0.15879 C 0.15559 0.15648 0.15598 0.15161 0.15715 0.14814 C 0.15598 0.1368 0.15507 0.12546 0.15364 0.11435 C 0.15273 0.10763 0.15103 0.10161 0.14999 0.09513 C 0.14869 0.0868 0.14791 0.07824 0.14648 0.0699 C 0.14465 0.05902 0.14374 0.04768 0.14049 0.03796 C 0.12226 -0.01575 0.11197 -0.03033 0.08333 -0.06551 C 0.07616 -0.07454 0.06887 -0.08311 0.0608 -0.08889 C 0.05585 -0.09237 0.05038 -0.09167 0.04531 -0.09306 C 0.04244 -0.09167 0.03958 -0.09075 0.03697 -0.08889 C 0.02317 -0.07917 0.04478 -0.08982 0.02864 -0.08264 C 0.01744 -0.08542 0.00624 -0.08658 -0.00469 -0.09098 C -0.00821 -0.09237 -0.01121 -0.09607 -0.01433 -0.09954 C -0.01759 -0.10325 -0.02058 -0.10811 -0.02384 -0.11227 C -0.02501 -0.11366 -0.02618 -0.11505 -0.02735 -0.11644 C -0.02813 -0.11922 -0.02917 -0.122 -0.02969 -0.12477 C -0.03139 -0.13264 -0.02969 -0.13635 -0.03568 -0.13959 C -0.04988 -0.14723 -0.06446 -0.15163 -0.07852 -0.1588 L -0.09519 -0.16714 C -0.09884 -0.16922 -0.10248 -0.17107 -0.106 -0.17362 C -0.11355 -0.17894 -0.12045 -0.18913 -0.12852 -0.19051 L -0.1405 -0.1926 C -0.15274 -0.19121 -0.16511 -0.18843 -0.17735 -0.18843 C -0.18074 -0.18843 -0.18464 -0.18843 -0.18699 -0.1926 C -0.18959 -0.19723 -0.18894 -0.20556 -0.1905 -0.21158 C -0.19532 -0.22964 -0.19558 -0.22917 -0.20118 -0.23913 C -0.20326 -0.25024 -0.20326 -0.24329 -0.19649 -0.25394 C -0.19219 -0.26065 -0.19311 -0.26227 -0.18699 -0.26667 C -0.18503 -0.26806 -0.18295 -0.26783 -0.181 -0.26876 C -0.17852 -0.26991 -0.17618 -0.27153 -0.17384 -0.27292 C -0.1599 -0.27153 -0.14597 -0.27223 -0.13217 -0.26876 C -0.07305 -0.25394 -0.11902 -0.25857 -0.07852 -0.24329 C -0.07188 -0.24098 -0.06511 -0.24075 -0.05834 -0.23913 C -0.05352 -0.23797 -0.04884 -0.23635 -0.04402 -0.23496 C -0.04206 -0.23426 -0.04011 -0.23311 -0.03803 -0.23288 C -0.01029 -0.22709 -0.00912 -0.22709 0.01314 -0.22431 C 0.01991 -0.22223 0.02629 -0.22014 0.03333 -0.22014 C 0.03853 -0.22014 0.04361 -0.22153 0.04882 -0.22223 C 0.05442 -0.22501 0.05989 -0.22825 0.06549 -0.23079 C 0.07213 -0.23357 0.08372 -0.23681 0.09166 -0.23913 C 0.09374 -0.24051 0.09557 -0.24237 0.09765 -0.24329 C 0.10325 -0.24607 0.11666 -0.24723 0.12031 -0.24769 C 0.12669 -0.24977 0.13294 -0.25209 0.13932 -0.25394 C 0.14531 -0.25556 0.15129 -0.25579 0.15715 -0.25811 C 0.16132 -0.25996 0.1651 -0.26389 0.16913 -0.26667 C 0.17031 -0.26737 0.17148 -0.26806 0.17265 -0.26876 C 0.17825 -0.27871 0.17434 -0.27269 0.18215 -0.28149 C 0.18346 -0.28288 0.1845 -0.28426 0.1858 -0.28565 C 0.18775 -0.28797 0.18971 -0.28982 0.19166 -0.29214 C 0.19296 -0.29329 0.194 -0.29514 0.19531 -0.2963 C 0.19856 -0.29931 0.20507 -0.30278 0.20833 -0.30464 C 0.20963 -0.30394 0.21106 -0.30417 0.21197 -0.30255 C 0.21288 -0.30116 0.21288 -0.29839 0.21314 -0.2963 C 0.21379 -0.29005 0.21353 -0.28357 0.21432 -0.27732 C 0.21484 -0.27315 0.2177 -0.26598 0.21913 -0.26251 C 0.21952 -0.26042 0.21965 -0.25811 0.22031 -0.25602 C 0.22122 -0.25301 0.22265 -0.25047 0.22382 -0.24769 C 0.22473 -0.24561 0.22551 -0.24329 0.22629 -0.24121 C 0.22669 -0.23913 0.22695 -0.23704 0.22747 -0.23496 C 0.22851 -0.23056 0.23046 -0.22385 0.23215 -0.22014 C 0.23333 -0.21783 0.23463 -0.21598 0.2358 -0.21366 C 0.23984 -0.19214 0.23411 -0.22431 0.23814 -0.16714 C 0.2384 -0.16343 0.23984 -0.16019 0.24049 -0.15672 C 0.24101 -0.15464 0.24127 -0.15232 0.24179 -0.15024 C 0.24127 -0.14815 0.24127 -0.14584 0.24049 -0.14399 C 0.23958 -0.14144 0.23801 -0.13982 0.23697 -0.13751 C 0.23645 -0.13635 0.23619 -0.13473 0.2358 -0.13334 L 0.2358 -0.13334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5.18519E-6 L 0.10104 0.17223 L 0.09271 0.25186 L -0.04896 0.28519 L -0.17292 0.22964 L -0.2625 0.27038 L -0.3125 0.11112 L -0.15729 0.12779 L 0.00521 0.12964 L 0.12812 0.09816 L 0.09166 -0.0111 L -0.01771 -0.02962 L -0.11979 -0.02407 L -0.34584 0.05371 L -0.29792 -0.09629 L -0.16771 -0.08703 L -0.00729 0.1426 L 0.11354 0.25927 L 0.11875 0.14445 L 0.13541 0.13334 " pathEditMode="relative" ptsTypes="AAAAAAAAAAAAAAAAAAAA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0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3607543" y="1553735"/>
            <a:ext cx="7836311" cy="48332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7" y="1841282"/>
            <a:ext cx="2694710" cy="3849586"/>
          </a:xfrm>
        </p:spPr>
      </p:pic>
      <p:sp>
        <p:nvSpPr>
          <p:cNvPr id="6" name="正方形/長方形 5"/>
          <p:cNvSpPr/>
          <p:nvPr/>
        </p:nvSpPr>
        <p:spPr>
          <a:xfrm>
            <a:off x="1925782" y="150027"/>
            <a:ext cx="8215745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　</a:t>
            </a:r>
            <a:r>
              <a:rPr lang="en-US" altLang="ja-JP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アクション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307440" y="1841282"/>
            <a:ext cx="6436516" cy="4291010"/>
            <a:chOff x="3133307" y="2269293"/>
            <a:chExt cx="3182176" cy="2121451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5" y="2371522"/>
            <a:ext cx="1175241" cy="1175241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96" y="2699115"/>
            <a:ext cx="623526" cy="37289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0" y="2591489"/>
            <a:ext cx="286930" cy="256553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40" y="4731823"/>
            <a:ext cx="1421104" cy="142110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859" y="5546529"/>
            <a:ext cx="558897" cy="334246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750" y="5471495"/>
            <a:ext cx="257189" cy="229961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69" y="4205826"/>
            <a:ext cx="1358058" cy="1196234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98" y="4358413"/>
            <a:ext cx="623526" cy="37289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74" y="1392557"/>
            <a:ext cx="1503049" cy="1391336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604" y="2109867"/>
            <a:ext cx="550838" cy="329426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98" y="2033329"/>
            <a:ext cx="253480" cy="226645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87" y="1755865"/>
            <a:ext cx="1063290" cy="1063290"/>
          </a:xfrm>
          <a:prstGeom prst="rect">
            <a:avLst/>
          </a:prstGeom>
        </p:spPr>
      </p:pic>
      <p:sp>
        <p:nvSpPr>
          <p:cNvPr id="43" name="楕円 42"/>
          <p:cNvSpPr/>
          <p:nvPr/>
        </p:nvSpPr>
        <p:spPr>
          <a:xfrm>
            <a:off x="8684106" y="2158557"/>
            <a:ext cx="242451" cy="2363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0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99</Words>
  <Application>Microsoft Office PowerPoint</Application>
  <PresentationFormat>ワイド画面</PresentationFormat>
  <Paragraphs>48</Paragraphs>
  <Slides>16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HGS創英角ﾎﾟｯﾌﾟ体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ohs75023</dc:creator>
  <cp:lastModifiedBy>ohs75023</cp:lastModifiedBy>
  <cp:revision>107</cp:revision>
  <dcterms:created xsi:type="dcterms:W3CDTF">2019-10-15T05:17:03Z</dcterms:created>
  <dcterms:modified xsi:type="dcterms:W3CDTF">2019-10-17T02:21:51Z</dcterms:modified>
</cp:coreProperties>
</file>